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6" r:id="rId8"/>
    <p:sldId id="270" r:id="rId9"/>
    <p:sldId id="271" r:id="rId10"/>
    <p:sldId id="272" r:id="rId11"/>
    <p:sldId id="273" r:id="rId12"/>
    <p:sldId id="274"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EB8C4"/>
    <a:srgbClr val="FFD984"/>
    <a:srgbClr val="F16B52"/>
    <a:srgbClr val="2528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p:scale>
          <a:sx n="89" d="100"/>
          <a:sy n="89" d="100"/>
        </p:scale>
        <p:origin x="466" y="566"/>
      </p:cViewPr>
      <p:guideLst>
        <p:guide orient="horz" pos="213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5154F-4434-78AD-C09D-FC0797D975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7CDB0E-0165-F015-3EDD-2C4D9DE0D4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B672D47-A6CF-16C8-D438-5A0DA07E6C43}"/>
              </a:ext>
            </a:extLst>
          </p:cNvPr>
          <p:cNvSpPr>
            <a:spLocks noGrp="1"/>
          </p:cNvSpPr>
          <p:nvPr>
            <p:ph type="dt" sz="half" idx="10"/>
          </p:nvPr>
        </p:nvSpPr>
        <p:spPr/>
        <p:txBody>
          <a:bodyPr/>
          <a:lstStyle/>
          <a:p>
            <a:fld id="{A8062DE3-ACF1-4396-AF26-A87A28ACBE81}" type="datetimeFigureOut">
              <a:rPr lang="en-US" smtClean="0"/>
              <a:t>5/26/2023</a:t>
            </a:fld>
            <a:endParaRPr lang="en-US"/>
          </a:p>
        </p:txBody>
      </p:sp>
      <p:sp>
        <p:nvSpPr>
          <p:cNvPr id="5" name="Footer Placeholder 4">
            <a:extLst>
              <a:ext uri="{FF2B5EF4-FFF2-40B4-BE49-F238E27FC236}">
                <a16:creationId xmlns:a16="http://schemas.microsoft.com/office/drawing/2014/main" id="{99FB629A-3154-A9EF-B158-B77F9565BB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72B35A-D5F7-29EA-8F2D-31FCD2F95636}"/>
              </a:ext>
            </a:extLst>
          </p:cNvPr>
          <p:cNvSpPr>
            <a:spLocks noGrp="1"/>
          </p:cNvSpPr>
          <p:nvPr>
            <p:ph type="sldNum" sz="quarter" idx="12"/>
          </p:nvPr>
        </p:nvSpPr>
        <p:spPr/>
        <p:txBody>
          <a:bodyPr/>
          <a:lstStyle/>
          <a:p>
            <a:fld id="{BB7E1B5E-910E-4682-A1E2-9878345B243F}" type="slidenum">
              <a:rPr lang="en-US" smtClean="0"/>
              <a:t>‹#›</a:t>
            </a:fld>
            <a:endParaRPr lang="en-US"/>
          </a:p>
        </p:txBody>
      </p:sp>
    </p:spTree>
    <p:extLst>
      <p:ext uri="{BB962C8B-B14F-4D97-AF65-F5344CB8AC3E}">
        <p14:creationId xmlns:p14="http://schemas.microsoft.com/office/powerpoint/2010/main" val="2188907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98E5C-6521-A7F2-544F-EC1CDCE3658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44D4C28-7434-BFAD-A020-E60FFDD87C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898B4F-3A02-C405-2074-4698C52864B9}"/>
              </a:ext>
            </a:extLst>
          </p:cNvPr>
          <p:cNvSpPr>
            <a:spLocks noGrp="1"/>
          </p:cNvSpPr>
          <p:nvPr>
            <p:ph type="dt" sz="half" idx="10"/>
          </p:nvPr>
        </p:nvSpPr>
        <p:spPr/>
        <p:txBody>
          <a:bodyPr/>
          <a:lstStyle/>
          <a:p>
            <a:fld id="{A8062DE3-ACF1-4396-AF26-A87A28ACBE81}" type="datetimeFigureOut">
              <a:rPr lang="en-US" smtClean="0"/>
              <a:t>5/26/2023</a:t>
            </a:fld>
            <a:endParaRPr lang="en-US"/>
          </a:p>
        </p:txBody>
      </p:sp>
      <p:sp>
        <p:nvSpPr>
          <p:cNvPr id="5" name="Footer Placeholder 4">
            <a:extLst>
              <a:ext uri="{FF2B5EF4-FFF2-40B4-BE49-F238E27FC236}">
                <a16:creationId xmlns:a16="http://schemas.microsoft.com/office/drawing/2014/main" id="{5C31110E-F246-9B26-20C2-414D6922F1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E6795A-583B-C4FA-81A7-3B92C6FFF8F7}"/>
              </a:ext>
            </a:extLst>
          </p:cNvPr>
          <p:cNvSpPr>
            <a:spLocks noGrp="1"/>
          </p:cNvSpPr>
          <p:nvPr>
            <p:ph type="sldNum" sz="quarter" idx="12"/>
          </p:nvPr>
        </p:nvSpPr>
        <p:spPr/>
        <p:txBody>
          <a:bodyPr/>
          <a:lstStyle/>
          <a:p>
            <a:fld id="{BB7E1B5E-910E-4682-A1E2-9878345B243F}" type="slidenum">
              <a:rPr lang="en-US" smtClean="0"/>
              <a:t>‹#›</a:t>
            </a:fld>
            <a:endParaRPr lang="en-US"/>
          </a:p>
        </p:txBody>
      </p:sp>
    </p:spTree>
    <p:extLst>
      <p:ext uri="{BB962C8B-B14F-4D97-AF65-F5344CB8AC3E}">
        <p14:creationId xmlns:p14="http://schemas.microsoft.com/office/powerpoint/2010/main" val="766561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A1CD4B-00F9-EDBC-468E-E51A3B08CE9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13795F-0082-7AAA-4004-1345F5053D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78E221-96DE-49F0-FAA9-96695C2D99D5}"/>
              </a:ext>
            </a:extLst>
          </p:cNvPr>
          <p:cNvSpPr>
            <a:spLocks noGrp="1"/>
          </p:cNvSpPr>
          <p:nvPr>
            <p:ph type="dt" sz="half" idx="10"/>
          </p:nvPr>
        </p:nvSpPr>
        <p:spPr/>
        <p:txBody>
          <a:bodyPr/>
          <a:lstStyle/>
          <a:p>
            <a:fld id="{A8062DE3-ACF1-4396-AF26-A87A28ACBE81}" type="datetimeFigureOut">
              <a:rPr lang="en-US" smtClean="0"/>
              <a:t>5/26/2023</a:t>
            </a:fld>
            <a:endParaRPr lang="en-US"/>
          </a:p>
        </p:txBody>
      </p:sp>
      <p:sp>
        <p:nvSpPr>
          <p:cNvPr id="5" name="Footer Placeholder 4">
            <a:extLst>
              <a:ext uri="{FF2B5EF4-FFF2-40B4-BE49-F238E27FC236}">
                <a16:creationId xmlns:a16="http://schemas.microsoft.com/office/drawing/2014/main" id="{38D81D07-2FB2-CB85-AC40-53230BEFD3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AD90BF-6FB0-CB37-F780-5B3EBEB19FBB}"/>
              </a:ext>
            </a:extLst>
          </p:cNvPr>
          <p:cNvSpPr>
            <a:spLocks noGrp="1"/>
          </p:cNvSpPr>
          <p:nvPr>
            <p:ph type="sldNum" sz="quarter" idx="12"/>
          </p:nvPr>
        </p:nvSpPr>
        <p:spPr/>
        <p:txBody>
          <a:bodyPr/>
          <a:lstStyle/>
          <a:p>
            <a:fld id="{BB7E1B5E-910E-4682-A1E2-9878345B243F}" type="slidenum">
              <a:rPr lang="en-US" smtClean="0"/>
              <a:t>‹#›</a:t>
            </a:fld>
            <a:endParaRPr lang="en-US"/>
          </a:p>
        </p:txBody>
      </p:sp>
    </p:spTree>
    <p:extLst>
      <p:ext uri="{BB962C8B-B14F-4D97-AF65-F5344CB8AC3E}">
        <p14:creationId xmlns:p14="http://schemas.microsoft.com/office/powerpoint/2010/main" val="1877766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05E82-24F7-C0FC-FB4D-C632E7C580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F4D839-B4A3-FDB4-5900-5924AA478B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402358-A757-6814-813A-656C60EABB65}"/>
              </a:ext>
            </a:extLst>
          </p:cNvPr>
          <p:cNvSpPr>
            <a:spLocks noGrp="1"/>
          </p:cNvSpPr>
          <p:nvPr>
            <p:ph type="dt" sz="half" idx="10"/>
          </p:nvPr>
        </p:nvSpPr>
        <p:spPr/>
        <p:txBody>
          <a:bodyPr/>
          <a:lstStyle/>
          <a:p>
            <a:fld id="{A8062DE3-ACF1-4396-AF26-A87A28ACBE81}" type="datetimeFigureOut">
              <a:rPr lang="en-US" smtClean="0"/>
              <a:t>5/26/2023</a:t>
            </a:fld>
            <a:endParaRPr lang="en-US"/>
          </a:p>
        </p:txBody>
      </p:sp>
      <p:sp>
        <p:nvSpPr>
          <p:cNvPr id="5" name="Footer Placeholder 4">
            <a:extLst>
              <a:ext uri="{FF2B5EF4-FFF2-40B4-BE49-F238E27FC236}">
                <a16:creationId xmlns:a16="http://schemas.microsoft.com/office/drawing/2014/main" id="{6AA4058B-89CC-96B9-73E5-EBA6CB1A9B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2752C5-EA83-4551-30FF-EB3C607CD986}"/>
              </a:ext>
            </a:extLst>
          </p:cNvPr>
          <p:cNvSpPr>
            <a:spLocks noGrp="1"/>
          </p:cNvSpPr>
          <p:nvPr>
            <p:ph type="sldNum" sz="quarter" idx="12"/>
          </p:nvPr>
        </p:nvSpPr>
        <p:spPr/>
        <p:txBody>
          <a:bodyPr/>
          <a:lstStyle/>
          <a:p>
            <a:fld id="{BB7E1B5E-910E-4682-A1E2-9878345B243F}" type="slidenum">
              <a:rPr lang="en-US" smtClean="0"/>
              <a:t>‹#›</a:t>
            </a:fld>
            <a:endParaRPr lang="en-US"/>
          </a:p>
        </p:txBody>
      </p:sp>
    </p:spTree>
    <p:extLst>
      <p:ext uri="{BB962C8B-B14F-4D97-AF65-F5344CB8AC3E}">
        <p14:creationId xmlns:p14="http://schemas.microsoft.com/office/powerpoint/2010/main" val="2781095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538BF-2C34-81FA-85E9-623154FE14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ECCBC67-F67D-9382-775B-F3F3E92FB0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064924-A10A-DF57-5291-DBE87B50E17B}"/>
              </a:ext>
            </a:extLst>
          </p:cNvPr>
          <p:cNvSpPr>
            <a:spLocks noGrp="1"/>
          </p:cNvSpPr>
          <p:nvPr>
            <p:ph type="dt" sz="half" idx="10"/>
          </p:nvPr>
        </p:nvSpPr>
        <p:spPr/>
        <p:txBody>
          <a:bodyPr/>
          <a:lstStyle/>
          <a:p>
            <a:fld id="{A8062DE3-ACF1-4396-AF26-A87A28ACBE81}" type="datetimeFigureOut">
              <a:rPr lang="en-US" smtClean="0"/>
              <a:t>5/26/2023</a:t>
            </a:fld>
            <a:endParaRPr lang="en-US"/>
          </a:p>
        </p:txBody>
      </p:sp>
      <p:sp>
        <p:nvSpPr>
          <p:cNvPr id="5" name="Footer Placeholder 4">
            <a:extLst>
              <a:ext uri="{FF2B5EF4-FFF2-40B4-BE49-F238E27FC236}">
                <a16:creationId xmlns:a16="http://schemas.microsoft.com/office/drawing/2014/main" id="{F6BC5DA8-ECF9-E32E-E138-912C810681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49DC7A-1316-AD10-F846-91A129E3A38C}"/>
              </a:ext>
            </a:extLst>
          </p:cNvPr>
          <p:cNvSpPr>
            <a:spLocks noGrp="1"/>
          </p:cNvSpPr>
          <p:nvPr>
            <p:ph type="sldNum" sz="quarter" idx="12"/>
          </p:nvPr>
        </p:nvSpPr>
        <p:spPr/>
        <p:txBody>
          <a:bodyPr/>
          <a:lstStyle/>
          <a:p>
            <a:fld id="{BB7E1B5E-910E-4682-A1E2-9878345B243F}" type="slidenum">
              <a:rPr lang="en-US" smtClean="0"/>
              <a:t>‹#›</a:t>
            </a:fld>
            <a:endParaRPr lang="en-US"/>
          </a:p>
        </p:txBody>
      </p:sp>
    </p:spTree>
    <p:extLst>
      <p:ext uri="{BB962C8B-B14F-4D97-AF65-F5344CB8AC3E}">
        <p14:creationId xmlns:p14="http://schemas.microsoft.com/office/powerpoint/2010/main" val="2994145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A0807-8176-136C-614B-5828FDB0E1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3EF14A-DCFB-2E01-DA38-7B4957A167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B5DBF69-9810-38C8-E4E1-1F60FFEA2E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92511A-4422-E9EB-B2E4-2CB7DA5B488E}"/>
              </a:ext>
            </a:extLst>
          </p:cNvPr>
          <p:cNvSpPr>
            <a:spLocks noGrp="1"/>
          </p:cNvSpPr>
          <p:nvPr>
            <p:ph type="dt" sz="half" idx="10"/>
          </p:nvPr>
        </p:nvSpPr>
        <p:spPr/>
        <p:txBody>
          <a:bodyPr/>
          <a:lstStyle/>
          <a:p>
            <a:fld id="{A8062DE3-ACF1-4396-AF26-A87A28ACBE81}" type="datetimeFigureOut">
              <a:rPr lang="en-US" smtClean="0"/>
              <a:t>5/26/2023</a:t>
            </a:fld>
            <a:endParaRPr lang="en-US"/>
          </a:p>
        </p:txBody>
      </p:sp>
      <p:sp>
        <p:nvSpPr>
          <p:cNvPr id="6" name="Footer Placeholder 5">
            <a:extLst>
              <a:ext uri="{FF2B5EF4-FFF2-40B4-BE49-F238E27FC236}">
                <a16:creationId xmlns:a16="http://schemas.microsoft.com/office/drawing/2014/main" id="{79E83ED0-942B-C822-8742-E4697F737B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1F5BCA-8D59-F583-6FD8-85EDD257CE32}"/>
              </a:ext>
            </a:extLst>
          </p:cNvPr>
          <p:cNvSpPr>
            <a:spLocks noGrp="1"/>
          </p:cNvSpPr>
          <p:nvPr>
            <p:ph type="sldNum" sz="quarter" idx="12"/>
          </p:nvPr>
        </p:nvSpPr>
        <p:spPr/>
        <p:txBody>
          <a:bodyPr/>
          <a:lstStyle/>
          <a:p>
            <a:fld id="{BB7E1B5E-910E-4682-A1E2-9878345B243F}" type="slidenum">
              <a:rPr lang="en-US" smtClean="0"/>
              <a:t>‹#›</a:t>
            </a:fld>
            <a:endParaRPr lang="en-US"/>
          </a:p>
        </p:txBody>
      </p:sp>
    </p:spTree>
    <p:extLst>
      <p:ext uri="{BB962C8B-B14F-4D97-AF65-F5344CB8AC3E}">
        <p14:creationId xmlns:p14="http://schemas.microsoft.com/office/powerpoint/2010/main" val="3721793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D8750-A519-0B5A-E8A9-DBAB12FFCCB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AC57F4-9E72-29D7-39C7-D3447001F2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7FDCAF-A5C1-9A40-BEDD-D0FE086D47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8FCBFC9-6225-667F-7FE9-F267CB8C23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10387F-0B67-5710-5954-B4FD013D7D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C39748F-F0A1-DB5F-7D2E-89162A92B378}"/>
              </a:ext>
            </a:extLst>
          </p:cNvPr>
          <p:cNvSpPr>
            <a:spLocks noGrp="1"/>
          </p:cNvSpPr>
          <p:nvPr>
            <p:ph type="dt" sz="half" idx="10"/>
          </p:nvPr>
        </p:nvSpPr>
        <p:spPr/>
        <p:txBody>
          <a:bodyPr/>
          <a:lstStyle/>
          <a:p>
            <a:fld id="{A8062DE3-ACF1-4396-AF26-A87A28ACBE81}" type="datetimeFigureOut">
              <a:rPr lang="en-US" smtClean="0"/>
              <a:t>5/26/2023</a:t>
            </a:fld>
            <a:endParaRPr lang="en-US"/>
          </a:p>
        </p:txBody>
      </p:sp>
      <p:sp>
        <p:nvSpPr>
          <p:cNvPr id="8" name="Footer Placeholder 7">
            <a:extLst>
              <a:ext uri="{FF2B5EF4-FFF2-40B4-BE49-F238E27FC236}">
                <a16:creationId xmlns:a16="http://schemas.microsoft.com/office/drawing/2014/main" id="{58E104E0-E097-3A09-EEC2-C1CFE9962D8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27D759C-8E39-2EC2-C6BA-B8B9C34939D5}"/>
              </a:ext>
            </a:extLst>
          </p:cNvPr>
          <p:cNvSpPr>
            <a:spLocks noGrp="1"/>
          </p:cNvSpPr>
          <p:nvPr>
            <p:ph type="sldNum" sz="quarter" idx="12"/>
          </p:nvPr>
        </p:nvSpPr>
        <p:spPr/>
        <p:txBody>
          <a:bodyPr/>
          <a:lstStyle/>
          <a:p>
            <a:fld id="{BB7E1B5E-910E-4682-A1E2-9878345B243F}" type="slidenum">
              <a:rPr lang="en-US" smtClean="0"/>
              <a:t>‹#›</a:t>
            </a:fld>
            <a:endParaRPr lang="en-US"/>
          </a:p>
        </p:txBody>
      </p:sp>
    </p:spTree>
    <p:extLst>
      <p:ext uri="{BB962C8B-B14F-4D97-AF65-F5344CB8AC3E}">
        <p14:creationId xmlns:p14="http://schemas.microsoft.com/office/powerpoint/2010/main" val="3447573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CEB0A-477E-4018-1447-8568D8694AB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03335C4-8D75-E002-1700-5A308DA454CB}"/>
              </a:ext>
            </a:extLst>
          </p:cNvPr>
          <p:cNvSpPr>
            <a:spLocks noGrp="1"/>
          </p:cNvSpPr>
          <p:nvPr>
            <p:ph type="dt" sz="half" idx="10"/>
          </p:nvPr>
        </p:nvSpPr>
        <p:spPr/>
        <p:txBody>
          <a:bodyPr/>
          <a:lstStyle/>
          <a:p>
            <a:fld id="{A8062DE3-ACF1-4396-AF26-A87A28ACBE81}" type="datetimeFigureOut">
              <a:rPr lang="en-US" smtClean="0"/>
              <a:t>5/26/2023</a:t>
            </a:fld>
            <a:endParaRPr lang="en-US"/>
          </a:p>
        </p:txBody>
      </p:sp>
      <p:sp>
        <p:nvSpPr>
          <p:cNvPr id="4" name="Footer Placeholder 3">
            <a:extLst>
              <a:ext uri="{FF2B5EF4-FFF2-40B4-BE49-F238E27FC236}">
                <a16:creationId xmlns:a16="http://schemas.microsoft.com/office/drawing/2014/main" id="{72D45E00-D5FB-C410-B941-EAA54F2D6D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EEC3A8-215E-08ED-CEC5-099419661126}"/>
              </a:ext>
            </a:extLst>
          </p:cNvPr>
          <p:cNvSpPr>
            <a:spLocks noGrp="1"/>
          </p:cNvSpPr>
          <p:nvPr>
            <p:ph type="sldNum" sz="quarter" idx="12"/>
          </p:nvPr>
        </p:nvSpPr>
        <p:spPr/>
        <p:txBody>
          <a:bodyPr/>
          <a:lstStyle/>
          <a:p>
            <a:fld id="{BB7E1B5E-910E-4682-A1E2-9878345B243F}" type="slidenum">
              <a:rPr lang="en-US" smtClean="0"/>
              <a:t>‹#›</a:t>
            </a:fld>
            <a:endParaRPr lang="en-US"/>
          </a:p>
        </p:txBody>
      </p:sp>
    </p:spTree>
    <p:extLst>
      <p:ext uri="{BB962C8B-B14F-4D97-AF65-F5344CB8AC3E}">
        <p14:creationId xmlns:p14="http://schemas.microsoft.com/office/powerpoint/2010/main" val="4290167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921F7B-57F0-CC8C-89B1-697ACE55EA7E}"/>
              </a:ext>
            </a:extLst>
          </p:cNvPr>
          <p:cNvSpPr>
            <a:spLocks noGrp="1"/>
          </p:cNvSpPr>
          <p:nvPr>
            <p:ph type="dt" sz="half" idx="10"/>
          </p:nvPr>
        </p:nvSpPr>
        <p:spPr/>
        <p:txBody>
          <a:bodyPr/>
          <a:lstStyle/>
          <a:p>
            <a:fld id="{A8062DE3-ACF1-4396-AF26-A87A28ACBE81}" type="datetimeFigureOut">
              <a:rPr lang="en-US" smtClean="0"/>
              <a:t>5/26/2023</a:t>
            </a:fld>
            <a:endParaRPr lang="en-US"/>
          </a:p>
        </p:txBody>
      </p:sp>
      <p:sp>
        <p:nvSpPr>
          <p:cNvPr id="3" name="Footer Placeholder 2">
            <a:extLst>
              <a:ext uri="{FF2B5EF4-FFF2-40B4-BE49-F238E27FC236}">
                <a16:creationId xmlns:a16="http://schemas.microsoft.com/office/drawing/2014/main" id="{9C911630-744C-8C30-46BA-8C94CFF8119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6992DF-70F9-7302-84EF-F6AC23822E7A}"/>
              </a:ext>
            </a:extLst>
          </p:cNvPr>
          <p:cNvSpPr>
            <a:spLocks noGrp="1"/>
          </p:cNvSpPr>
          <p:nvPr>
            <p:ph type="sldNum" sz="quarter" idx="12"/>
          </p:nvPr>
        </p:nvSpPr>
        <p:spPr/>
        <p:txBody>
          <a:bodyPr/>
          <a:lstStyle/>
          <a:p>
            <a:fld id="{BB7E1B5E-910E-4682-A1E2-9878345B243F}" type="slidenum">
              <a:rPr lang="en-US" smtClean="0"/>
              <a:t>‹#›</a:t>
            </a:fld>
            <a:endParaRPr lang="en-US"/>
          </a:p>
        </p:txBody>
      </p:sp>
    </p:spTree>
    <p:extLst>
      <p:ext uri="{BB962C8B-B14F-4D97-AF65-F5344CB8AC3E}">
        <p14:creationId xmlns:p14="http://schemas.microsoft.com/office/powerpoint/2010/main" val="1768875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D6AD0-1E28-803C-88EA-7A63B79727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E387315-A5F2-C4E3-4649-11338808A7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2671C50-549C-0701-033E-A31FA78DF0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EACC5D-81D4-3AFD-CE55-D6FDA3167255}"/>
              </a:ext>
            </a:extLst>
          </p:cNvPr>
          <p:cNvSpPr>
            <a:spLocks noGrp="1"/>
          </p:cNvSpPr>
          <p:nvPr>
            <p:ph type="dt" sz="half" idx="10"/>
          </p:nvPr>
        </p:nvSpPr>
        <p:spPr/>
        <p:txBody>
          <a:bodyPr/>
          <a:lstStyle/>
          <a:p>
            <a:fld id="{A8062DE3-ACF1-4396-AF26-A87A28ACBE81}" type="datetimeFigureOut">
              <a:rPr lang="en-US" smtClean="0"/>
              <a:t>5/26/2023</a:t>
            </a:fld>
            <a:endParaRPr lang="en-US"/>
          </a:p>
        </p:txBody>
      </p:sp>
      <p:sp>
        <p:nvSpPr>
          <p:cNvPr id="6" name="Footer Placeholder 5">
            <a:extLst>
              <a:ext uri="{FF2B5EF4-FFF2-40B4-BE49-F238E27FC236}">
                <a16:creationId xmlns:a16="http://schemas.microsoft.com/office/drawing/2014/main" id="{8F97202A-14B5-17CC-CA46-72FF8A6688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87DBF9-AC61-8F6E-9F79-271F794D65F3}"/>
              </a:ext>
            </a:extLst>
          </p:cNvPr>
          <p:cNvSpPr>
            <a:spLocks noGrp="1"/>
          </p:cNvSpPr>
          <p:nvPr>
            <p:ph type="sldNum" sz="quarter" idx="12"/>
          </p:nvPr>
        </p:nvSpPr>
        <p:spPr/>
        <p:txBody>
          <a:bodyPr/>
          <a:lstStyle/>
          <a:p>
            <a:fld id="{BB7E1B5E-910E-4682-A1E2-9878345B243F}" type="slidenum">
              <a:rPr lang="en-US" smtClean="0"/>
              <a:t>‹#›</a:t>
            </a:fld>
            <a:endParaRPr lang="en-US"/>
          </a:p>
        </p:txBody>
      </p:sp>
    </p:spTree>
    <p:extLst>
      <p:ext uri="{BB962C8B-B14F-4D97-AF65-F5344CB8AC3E}">
        <p14:creationId xmlns:p14="http://schemas.microsoft.com/office/powerpoint/2010/main" val="1598483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891DE-F9CE-CACD-C2EF-0E410F5439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548366D-DDD1-6478-1D38-3AD96AA96B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F4D8EDF-C4E5-9545-0E1D-7A6595BDFB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911015-30E9-AABF-CDF6-89845C8E6BC8}"/>
              </a:ext>
            </a:extLst>
          </p:cNvPr>
          <p:cNvSpPr>
            <a:spLocks noGrp="1"/>
          </p:cNvSpPr>
          <p:nvPr>
            <p:ph type="dt" sz="half" idx="10"/>
          </p:nvPr>
        </p:nvSpPr>
        <p:spPr/>
        <p:txBody>
          <a:bodyPr/>
          <a:lstStyle/>
          <a:p>
            <a:fld id="{A8062DE3-ACF1-4396-AF26-A87A28ACBE81}" type="datetimeFigureOut">
              <a:rPr lang="en-US" smtClean="0"/>
              <a:t>5/26/2023</a:t>
            </a:fld>
            <a:endParaRPr lang="en-US"/>
          </a:p>
        </p:txBody>
      </p:sp>
      <p:sp>
        <p:nvSpPr>
          <p:cNvPr id="6" name="Footer Placeholder 5">
            <a:extLst>
              <a:ext uri="{FF2B5EF4-FFF2-40B4-BE49-F238E27FC236}">
                <a16:creationId xmlns:a16="http://schemas.microsoft.com/office/drawing/2014/main" id="{70C59777-1E57-E6A4-B158-1B213118B3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F2ABE2-9EE5-8B20-3932-135ACF2AB174}"/>
              </a:ext>
            </a:extLst>
          </p:cNvPr>
          <p:cNvSpPr>
            <a:spLocks noGrp="1"/>
          </p:cNvSpPr>
          <p:nvPr>
            <p:ph type="sldNum" sz="quarter" idx="12"/>
          </p:nvPr>
        </p:nvSpPr>
        <p:spPr/>
        <p:txBody>
          <a:bodyPr/>
          <a:lstStyle/>
          <a:p>
            <a:fld id="{BB7E1B5E-910E-4682-A1E2-9878345B243F}" type="slidenum">
              <a:rPr lang="en-US" smtClean="0"/>
              <a:t>‹#›</a:t>
            </a:fld>
            <a:endParaRPr lang="en-US"/>
          </a:p>
        </p:txBody>
      </p:sp>
    </p:spTree>
    <p:extLst>
      <p:ext uri="{BB962C8B-B14F-4D97-AF65-F5344CB8AC3E}">
        <p14:creationId xmlns:p14="http://schemas.microsoft.com/office/powerpoint/2010/main" val="4284389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A5A62D-8479-E3A4-AAB5-924482884E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BC8CB79-D9A2-FA8D-C4F3-09D7985558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02DF55-0EFA-4FB5-FFA7-06E42DD6F3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062DE3-ACF1-4396-AF26-A87A28ACBE81}" type="datetimeFigureOut">
              <a:rPr lang="en-US" smtClean="0"/>
              <a:t>5/26/2023</a:t>
            </a:fld>
            <a:endParaRPr lang="en-US"/>
          </a:p>
        </p:txBody>
      </p:sp>
      <p:sp>
        <p:nvSpPr>
          <p:cNvPr id="5" name="Footer Placeholder 4">
            <a:extLst>
              <a:ext uri="{FF2B5EF4-FFF2-40B4-BE49-F238E27FC236}">
                <a16:creationId xmlns:a16="http://schemas.microsoft.com/office/drawing/2014/main" id="{6901732D-E233-AD06-1DB6-213B68D859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CC8ACB1-3EE4-E927-8B2D-84A8CA7EF2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7E1B5E-910E-4682-A1E2-9878345B243F}" type="slidenum">
              <a:rPr lang="en-US" smtClean="0"/>
              <a:t>‹#›</a:t>
            </a:fld>
            <a:endParaRPr lang="en-US"/>
          </a:p>
        </p:txBody>
      </p:sp>
    </p:spTree>
    <p:extLst>
      <p:ext uri="{BB962C8B-B14F-4D97-AF65-F5344CB8AC3E}">
        <p14:creationId xmlns:p14="http://schemas.microsoft.com/office/powerpoint/2010/main" val="17926685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RD">
            <a:extLst>
              <a:ext uri="{FF2B5EF4-FFF2-40B4-BE49-F238E27FC236}">
                <a16:creationId xmlns:a16="http://schemas.microsoft.com/office/drawing/2014/main" id="{B3B91744-82FA-8E6B-BB80-86E2D55802EA}"/>
              </a:ext>
            </a:extLst>
          </p:cNvPr>
          <p:cNvSpPr/>
          <p:nvPr/>
        </p:nvSpPr>
        <p:spPr>
          <a:xfrm rot="2700000">
            <a:off x="3553055" y="-4200297"/>
            <a:ext cx="5085890" cy="5085890"/>
          </a:xfrm>
          <a:prstGeom prst="roundRect">
            <a:avLst/>
          </a:prstGeom>
          <a:solidFill>
            <a:srgbClr val="2528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RLB">
            <a:extLst>
              <a:ext uri="{FF2B5EF4-FFF2-40B4-BE49-F238E27FC236}">
                <a16:creationId xmlns:a16="http://schemas.microsoft.com/office/drawing/2014/main" id="{E9BA1AF2-8DDF-23D7-2512-2C8A840698D2}"/>
              </a:ext>
            </a:extLst>
          </p:cNvPr>
          <p:cNvSpPr/>
          <p:nvPr/>
        </p:nvSpPr>
        <p:spPr>
          <a:xfrm rot="2700000">
            <a:off x="3968347" y="5800389"/>
            <a:ext cx="4255305" cy="4255305"/>
          </a:xfrm>
          <a:prstGeom prst="roundRect">
            <a:avLst/>
          </a:prstGeom>
          <a:solidFill>
            <a:srgbClr val="7EB8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MT">
            <a:extLst>
              <a:ext uri="{FF2B5EF4-FFF2-40B4-BE49-F238E27FC236}">
                <a16:creationId xmlns:a16="http://schemas.microsoft.com/office/drawing/2014/main" id="{C9A4941A-A6C3-0439-CC8B-CD3A3756BC36}"/>
              </a:ext>
            </a:extLst>
          </p:cNvPr>
          <p:cNvSpPr txBox="1"/>
          <p:nvPr/>
        </p:nvSpPr>
        <p:spPr>
          <a:xfrm>
            <a:off x="642931" y="2025156"/>
            <a:ext cx="10906135" cy="2123658"/>
          </a:xfrm>
          <a:prstGeom prst="rect">
            <a:avLst/>
          </a:prstGeom>
          <a:noFill/>
        </p:spPr>
        <p:txBody>
          <a:bodyPr wrap="square" rtlCol="0">
            <a:spAutoFit/>
          </a:bodyPr>
          <a:lstStyle/>
          <a:p>
            <a:pPr algn="ctr"/>
            <a:r>
              <a:rPr lang="en-US" sz="3600" dirty="0">
                <a:latin typeface="Poppins Black" panose="00000A00000000000000" pitchFamily="2" charset="0"/>
                <a:cs typeface="Poppins Black" panose="00000A00000000000000" pitchFamily="2" charset="0"/>
              </a:rPr>
              <a:t>Sustainable Agriculture and Food Security in </a:t>
            </a:r>
          </a:p>
          <a:p>
            <a:pPr algn="ctr"/>
            <a:r>
              <a:rPr lang="en-US" sz="3600" dirty="0">
                <a:latin typeface="Poppins Black" panose="00000A00000000000000" pitchFamily="2" charset="0"/>
                <a:cs typeface="Poppins Black" panose="00000A00000000000000" pitchFamily="2" charset="0"/>
              </a:rPr>
              <a:t>Rural Philippines</a:t>
            </a:r>
          </a:p>
          <a:p>
            <a:pPr algn="ctr"/>
            <a:endParaRPr lang="en-US" sz="6000" dirty="0">
              <a:latin typeface="Poppins Black" panose="00000A00000000000000" pitchFamily="2" charset="0"/>
              <a:cs typeface="Poppins Black" panose="00000A00000000000000" pitchFamily="2" charset="0"/>
            </a:endParaRPr>
          </a:p>
        </p:txBody>
      </p:sp>
      <p:sp>
        <p:nvSpPr>
          <p:cNvPr id="7" name="!!MEM">
            <a:extLst>
              <a:ext uri="{FF2B5EF4-FFF2-40B4-BE49-F238E27FC236}">
                <a16:creationId xmlns:a16="http://schemas.microsoft.com/office/drawing/2014/main" id="{0EB55B84-24F9-7675-D5D5-66C373D18FC2}"/>
              </a:ext>
            </a:extLst>
          </p:cNvPr>
          <p:cNvSpPr txBox="1"/>
          <p:nvPr/>
        </p:nvSpPr>
        <p:spPr>
          <a:xfrm>
            <a:off x="4711998" y="3862806"/>
            <a:ext cx="2954655" cy="1323439"/>
          </a:xfrm>
          <a:prstGeom prst="rect">
            <a:avLst/>
          </a:prstGeom>
          <a:noFill/>
        </p:spPr>
        <p:txBody>
          <a:bodyPr wrap="none" rtlCol="0">
            <a:spAutoFit/>
          </a:bodyPr>
          <a:lstStyle/>
          <a:p>
            <a:r>
              <a:rPr lang="en-US" sz="2000" dirty="0">
                <a:latin typeface="Poppins" panose="00000500000000000000" pitchFamily="2" charset="0"/>
                <a:cs typeface="Poppins" panose="00000500000000000000" pitchFamily="2" charset="0"/>
              </a:rPr>
              <a:t>Amargo, Jericho L.</a:t>
            </a:r>
          </a:p>
          <a:p>
            <a:r>
              <a:rPr lang="en-US" sz="2000" dirty="0">
                <a:latin typeface="Poppins" panose="00000500000000000000" pitchFamily="2" charset="0"/>
                <a:cs typeface="Poppins" panose="00000500000000000000" pitchFamily="2" charset="0"/>
              </a:rPr>
              <a:t>Erasmo, John Carlo A.</a:t>
            </a:r>
          </a:p>
          <a:p>
            <a:r>
              <a:rPr lang="en-US" sz="2000" dirty="0">
                <a:latin typeface="Poppins" panose="00000500000000000000" pitchFamily="2" charset="0"/>
                <a:cs typeface="Poppins" panose="00000500000000000000" pitchFamily="2" charset="0"/>
              </a:rPr>
              <a:t>Manalo, Deniel O.</a:t>
            </a:r>
          </a:p>
          <a:p>
            <a:r>
              <a:rPr lang="en-US" sz="2000" dirty="0">
                <a:latin typeface="Poppins" panose="00000500000000000000" pitchFamily="2" charset="0"/>
                <a:cs typeface="Poppins" panose="00000500000000000000" pitchFamily="2" charset="0"/>
              </a:rPr>
              <a:t>Santoc, Jerome G.</a:t>
            </a:r>
          </a:p>
        </p:txBody>
      </p:sp>
      <p:sp>
        <p:nvSpPr>
          <p:cNvPr id="9" name="!!INTRO">
            <a:extLst>
              <a:ext uri="{FF2B5EF4-FFF2-40B4-BE49-F238E27FC236}">
                <a16:creationId xmlns:a16="http://schemas.microsoft.com/office/drawing/2014/main" id="{5AFFE6CA-8674-9AA7-7D74-7BEFB964449E}"/>
              </a:ext>
            </a:extLst>
          </p:cNvPr>
          <p:cNvSpPr/>
          <p:nvPr/>
        </p:nvSpPr>
        <p:spPr>
          <a:xfrm>
            <a:off x="2255762" y="11688419"/>
            <a:ext cx="7687733" cy="1151466"/>
          </a:xfrm>
          <a:prstGeom prst="roundRect">
            <a:avLst>
              <a:gd name="adj" fmla="val 50000"/>
            </a:avLst>
          </a:prstGeom>
          <a:solidFill>
            <a:srgbClr val="FFD98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solidFill>
                  <a:sysClr val="windowText" lastClr="000000"/>
                </a:solidFill>
                <a:latin typeface="Poppins Black" panose="00000A00000000000000" pitchFamily="2" charset="0"/>
                <a:cs typeface="Poppins Black" panose="00000A00000000000000" pitchFamily="2" charset="0"/>
              </a:rPr>
              <a:t>INTRODUCTION</a:t>
            </a:r>
          </a:p>
        </p:txBody>
      </p:sp>
    </p:spTree>
    <p:extLst>
      <p:ext uri="{BB962C8B-B14F-4D97-AF65-F5344CB8AC3E}">
        <p14:creationId xmlns:p14="http://schemas.microsoft.com/office/powerpoint/2010/main" val="12067661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RD">
            <a:extLst>
              <a:ext uri="{FF2B5EF4-FFF2-40B4-BE49-F238E27FC236}">
                <a16:creationId xmlns:a16="http://schemas.microsoft.com/office/drawing/2014/main" id="{92F19883-6657-44C4-5FDE-202C6187169C}"/>
              </a:ext>
            </a:extLst>
          </p:cNvPr>
          <p:cNvSpPr/>
          <p:nvPr/>
        </p:nvSpPr>
        <p:spPr>
          <a:xfrm>
            <a:off x="0" y="6168326"/>
            <a:ext cx="12192000" cy="712922"/>
          </a:xfrm>
          <a:prstGeom prst="roundRect">
            <a:avLst>
              <a:gd name="adj" fmla="val 0"/>
            </a:avLst>
          </a:prstGeom>
          <a:solidFill>
            <a:srgbClr val="2528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RLB">
            <a:extLst>
              <a:ext uri="{FF2B5EF4-FFF2-40B4-BE49-F238E27FC236}">
                <a16:creationId xmlns:a16="http://schemas.microsoft.com/office/drawing/2014/main" id="{E29A6EDB-C2CC-A0B2-00B4-8EB5A7C250E7}"/>
              </a:ext>
            </a:extLst>
          </p:cNvPr>
          <p:cNvSpPr/>
          <p:nvPr/>
        </p:nvSpPr>
        <p:spPr>
          <a:xfrm rot="5400000">
            <a:off x="3011837" y="-3011838"/>
            <a:ext cx="6168325" cy="12192002"/>
          </a:xfrm>
          <a:prstGeom prst="roundRect">
            <a:avLst>
              <a:gd name="adj" fmla="val 0"/>
            </a:avLst>
          </a:prstGeom>
          <a:solidFill>
            <a:srgbClr val="7EB8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22EEE43B-169F-01A7-460D-435EF1F997E2}"/>
              </a:ext>
            </a:extLst>
          </p:cNvPr>
          <p:cNvSpPr/>
          <p:nvPr/>
        </p:nvSpPr>
        <p:spPr>
          <a:xfrm>
            <a:off x="2685906" y="366084"/>
            <a:ext cx="7165459" cy="1360711"/>
          </a:xfrm>
          <a:prstGeom prst="roundRect">
            <a:avLst>
              <a:gd name="adj" fmla="val 9667"/>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0" dirty="0">
                <a:solidFill>
                  <a:srgbClr val="050505"/>
                </a:solidFill>
                <a:effectLst/>
                <a:latin typeface="Segoe UI Historic" panose="020B0502040204020203" pitchFamily="34" charset="0"/>
              </a:rPr>
              <a:t>Prevalence of malnutrition for children under 5 years in the Philippines for different years.</a:t>
            </a:r>
            <a:endParaRPr lang="en-US" sz="2000" b="1" dirty="0">
              <a:solidFill>
                <a:sysClr val="windowText" lastClr="000000"/>
              </a:solidFill>
              <a:latin typeface="Poppins" panose="00000500000000000000" pitchFamily="2" charset="0"/>
              <a:cs typeface="Poppins" panose="00000500000000000000" pitchFamily="2" charset="0"/>
            </a:endParaRPr>
          </a:p>
        </p:txBody>
      </p:sp>
      <p:sp>
        <p:nvSpPr>
          <p:cNvPr id="8" name="TextBox 7">
            <a:extLst>
              <a:ext uri="{FF2B5EF4-FFF2-40B4-BE49-F238E27FC236}">
                <a16:creationId xmlns:a16="http://schemas.microsoft.com/office/drawing/2014/main" id="{AAA7719E-8D21-34D9-5159-5A8F1AABFD6D}"/>
              </a:ext>
            </a:extLst>
          </p:cNvPr>
          <p:cNvSpPr txBox="1"/>
          <p:nvPr/>
        </p:nvSpPr>
        <p:spPr>
          <a:xfrm>
            <a:off x="3338674" y="-6921768"/>
            <a:ext cx="5514651" cy="1015663"/>
          </a:xfrm>
          <a:prstGeom prst="rect">
            <a:avLst/>
          </a:prstGeom>
          <a:noFill/>
        </p:spPr>
        <p:txBody>
          <a:bodyPr wrap="none" rtlCol="0">
            <a:spAutoFit/>
          </a:bodyPr>
          <a:lstStyle/>
          <a:p>
            <a:pPr algn="ctr"/>
            <a:r>
              <a:rPr lang="en-US" sz="6000" dirty="0">
                <a:latin typeface="Poppins Black" panose="00000A00000000000000" pitchFamily="2" charset="0"/>
                <a:cs typeface="Poppins Black" panose="00000A00000000000000" pitchFamily="2" charset="0"/>
              </a:rPr>
              <a:t>DISCUSSIONS</a:t>
            </a:r>
          </a:p>
        </p:txBody>
      </p:sp>
      <p:sp>
        <p:nvSpPr>
          <p:cNvPr id="10" name="TextBox 9">
            <a:extLst>
              <a:ext uri="{FF2B5EF4-FFF2-40B4-BE49-F238E27FC236}">
                <a16:creationId xmlns:a16="http://schemas.microsoft.com/office/drawing/2014/main" id="{6BADFC3C-24BD-0A3B-0611-264FD0B6BFB6}"/>
              </a:ext>
            </a:extLst>
          </p:cNvPr>
          <p:cNvSpPr txBox="1"/>
          <p:nvPr/>
        </p:nvSpPr>
        <p:spPr>
          <a:xfrm>
            <a:off x="6561236" y="-3495881"/>
            <a:ext cx="4995333" cy="1754326"/>
          </a:xfrm>
          <a:prstGeom prst="rect">
            <a:avLst/>
          </a:prstGeom>
          <a:noFill/>
        </p:spPr>
        <p:txBody>
          <a:bodyPr wrap="square" rtlCol="0">
            <a:spAutoFit/>
          </a:bodyPr>
          <a:lstStyle/>
          <a:p>
            <a:pPr algn="just"/>
            <a:r>
              <a:rPr lang="en-US" dirty="0">
                <a:latin typeface="Poppins" panose="00000500000000000000" pitchFamily="2" charset="0"/>
                <a:cs typeface="Poppins" panose="00000500000000000000" pitchFamily="2" charset="0"/>
              </a:rPr>
              <a:t>Lorem ipsum dolor sit amet, consectetuer adipiscing elit. Maecenas porttitor congue massa. Fusce posuere, magna sed pulvinar ultricies, purus lectus malesuada libero, sit amet commodo magna eros quis </a:t>
            </a:r>
            <a:r>
              <a:rPr lang="en-US" dirty="0" err="1">
                <a:latin typeface="Poppins" panose="00000500000000000000" pitchFamily="2" charset="0"/>
                <a:cs typeface="Poppins" panose="00000500000000000000" pitchFamily="2" charset="0"/>
              </a:rPr>
              <a:t>urna</a:t>
            </a:r>
            <a:r>
              <a:rPr lang="en-US" dirty="0">
                <a:latin typeface="Poppins" panose="00000500000000000000" pitchFamily="2" charset="0"/>
                <a:cs typeface="Poppins" panose="00000500000000000000" pitchFamily="2" charset="0"/>
              </a:rPr>
              <a:t>.</a:t>
            </a:r>
          </a:p>
        </p:txBody>
      </p:sp>
      <p:sp>
        <p:nvSpPr>
          <p:cNvPr id="11" name="TextBox 10">
            <a:extLst>
              <a:ext uri="{FF2B5EF4-FFF2-40B4-BE49-F238E27FC236}">
                <a16:creationId xmlns:a16="http://schemas.microsoft.com/office/drawing/2014/main" id="{2AED885E-52B6-5C25-EDF4-6F930E8E3594}"/>
              </a:ext>
            </a:extLst>
          </p:cNvPr>
          <p:cNvSpPr txBox="1"/>
          <p:nvPr/>
        </p:nvSpPr>
        <p:spPr>
          <a:xfrm>
            <a:off x="3143108" y="7552805"/>
            <a:ext cx="5905784" cy="1015663"/>
          </a:xfrm>
          <a:prstGeom prst="rect">
            <a:avLst/>
          </a:prstGeom>
          <a:noFill/>
        </p:spPr>
        <p:txBody>
          <a:bodyPr wrap="none" rtlCol="0">
            <a:spAutoFit/>
          </a:bodyPr>
          <a:lstStyle/>
          <a:p>
            <a:pPr algn="ctr"/>
            <a:r>
              <a:rPr lang="en-US" sz="6000" dirty="0">
                <a:solidFill>
                  <a:schemeClr val="bg1"/>
                </a:solidFill>
                <a:latin typeface="Poppins Black" panose="00000A00000000000000" pitchFamily="2" charset="0"/>
                <a:cs typeface="Poppins Black" panose="00000A00000000000000" pitchFamily="2" charset="0"/>
              </a:rPr>
              <a:t>CONCLUSIONS</a:t>
            </a:r>
          </a:p>
        </p:txBody>
      </p:sp>
      <p:sp>
        <p:nvSpPr>
          <p:cNvPr id="12" name="TextBox 11">
            <a:extLst>
              <a:ext uri="{FF2B5EF4-FFF2-40B4-BE49-F238E27FC236}">
                <a16:creationId xmlns:a16="http://schemas.microsoft.com/office/drawing/2014/main" id="{08D7A5B1-66B7-ECB6-1063-F274CA1C2345}"/>
              </a:ext>
            </a:extLst>
          </p:cNvPr>
          <p:cNvSpPr txBox="1"/>
          <p:nvPr/>
        </p:nvSpPr>
        <p:spPr>
          <a:xfrm>
            <a:off x="6551225" y="10095765"/>
            <a:ext cx="4995333" cy="1754326"/>
          </a:xfrm>
          <a:prstGeom prst="rect">
            <a:avLst/>
          </a:prstGeom>
          <a:noFill/>
        </p:spPr>
        <p:txBody>
          <a:bodyPr wrap="square" rtlCol="0">
            <a:spAutoFit/>
          </a:bodyPr>
          <a:lstStyle/>
          <a:p>
            <a:pPr algn="just"/>
            <a:r>
              <a:rPr lang="en-US" dirty="0">
                <a:solidFill>
                  <a:schemeClr val="bg1"/>
                </a:solidFill>
                <a:latin typeface="Poppins" panose="00000500000000000000" pitchFamily="2" charset="0"/>
                <a:cs typeface="Poppins" panose="00000500000000000000" pitchFamily="2" charset="0"/>
              </a:rPr>
              <a:t>Lorem ipsum dolor sit amet, consectetuer adipiscing elit. Maecenas porttitor congue massa. Fusce posuere, magna sed pulvinar ultricies, purus lectus malesuada libero, sit amet commodo magna eros quis </a:t>
            </a:r>
            <a:r>
              <a:rPr lang="en-US" dirty="0" err="1">
                <a:solidFill>
                  <a:schemeClr val="bg1"/>
                </a:solidFill>
                <a:latin typeface="Poppins" panose="00000500000000000000" pitchFamily="2" charset="0"/>
                <a:cs typeface="Poppins" panose="00000500000000000000" pitchFamily="2" charset="0"/>
              </a:rPr>
              <a:t>urna</a:t>
            </a:r>
            <a:r>
              <a:rPr lang="en-US" dirty="0">
                <a:solidFill>
                  <a:schemeClr val="bg1"/>
                </a:solidFill>
                <a:latin typeface="Poppins" panose="00000500000000000000" pitchFamily="2" charset="0"/>
                <a:cs typeface="Poppins" panose="00000500000000000000" pitchFamily="2" charset="0"/>
              </a:rPr>
              <a:t>.</a:t>
            </a:r>
          </a:p>
        </p:txBody>
      </p:sp>
      <p:sp>
        <p:nvSpPr>
          <p:cNvPr id="13" name="TextBox 12">
            <a:extLst>
              <a:ext uri="{FF2B5EF4-FFF2-40B4-BE49-F238E27FC236}">
                <a16:creationId xmlns:a16="http://schemas.microsoft.com/office/drawing/2014/main" id="{6A839351-1CC3-7682-72C3-9BB83F114318}"/>
              </a:ext>
            </a:extLst>
          </p:cNvPr>
          <p:cNvSpPr txBox="1"/>
          <p:nvPr/>
        </p:nvSpPr>
        <p:spPr>
          <a:xfrm>
            <a:off x="6551225" y="14085992"/>
            <a:ext cx="4995333" cy="1754326"/>
          </a:xfrm>
          <a:prstGeom prst="rect">
            <a:avLst/>
          </a:prstGeom>
          <a:noFill/>
        </p:spPr>
        <p:txBody>
          <a:bodyPr wrap="square" rtlCol="0">
            <a:spAutoFit/>
          </a:bodyPr>
          <a:lstStyle/>
          <a:p>
            <a:pPr algn="just"/>
            <a:r>
              <a:rPr lang="en-US" dirty="0">
                <a:solidFill>
                  <a:schemeClr val="bg1"/>
                </a:solidFill>
                <a:latin typeface="Poppins" panose="00000500000000000000" pitchFamily="2" charset="0"/>
                <a:cs typeface="Poppins" panose="00000500000000000000" pitchFamily="2" charset="0"/>
              </a:rPr>
              <a:t>Lorem ipsum dolor sit amet, consectetuer adipiscing elit. Maecenas porttitor congue massa. Fusce posuere, magna sed pulvinar ultricies, purus lectus malesuada libero, sit amet commodo magna eros quis </a:t>
            </a:r>
            <a:r>
              <a:rPr lang="en-US" dirty="0" err="1">
                <a:solidFill>
                  <a:schemeClr val="bg1"/>
                </a:solidFill>
                <a:latin typeface="Poppins" panose="00000500000000000000" pitchFamily="2" charset="0"/>
                <a:cs typeface="Poppins" panose="00000500000000000000" pitchFamily="2" charset="0"/>
              </a:rPr>
              <a:t>urna</a:t>
            </a:r>
            <a:r>
              <a:rPr lang="en-US" dirty="0">
                <a:solidFill>
                  <a:schemeClr val="bg1"/>
                </a:solidFill>
                <a:latin typeface="Poppins" panose="00000500000000000000" pitchFamily="2" charset="0"/>
                <a:cs typeface="Poppins" panose="00000500000000000000" pitchFamily="2" charset="0"/>
              </a:rPr>
              <a:t>.</a:t>
            </a:r>
          </a:p>
        </p:txBody>
      </p:sp>
      <p:pic>
        <p:nvPicPr>
          <p:cNvPr id="14" name="Picture 2" descr="Corporate Image - benefits, Importance of corporate image, Theory of  corporate image">
            <a:extLst>
              <a:ext uri="{FF2B5EF4-FFF2-40B4-BE49-F238E27FC236}">
                <a16:creationId xmlns:a16="http://schemas.microsoft.com/office/drawing/2014/main" id="{8DD9CD79-8A69-F64D-CD72-1A60EF2F6A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059" y="-5446903"/>
            <a:ext cx="4958706" cy="3305804"/>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5" name="Picture 2" descr="Laboratory Maintenance: Care &amp; Maintenance of Laboratory Equipment">
            <a:extLst>
              <a:ext uri="{FF2B5EF4-FFF2-40B4-BE49-F238E27FC236}">
                <a16:creationId xmlns:a16="http://schemas.microsoft.com/office/drawing/2014/main" id="{910DEEB3-C727-1743-8F0F-DC11070EDD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601" y="11465152"/>
            <a:ext cx="5363013" cy="3575342"/>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26D41648-8212-7A5B-67E5-7BC504FA57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11773" y="1931852"/>
            <a:ext cx="6513724" cy="4001145"/>
          </a:xfrm>
          <a:prstGeom prst="rect">
            <a:avLst/>
          </a:prstGeom>
        </p:spPr>
      </p:pic>
    </p:spTree>
    <p:extLst>
      <p:ext uri="{BB962C8B-B14F-4D97-AF65-F5344CB8AC3E}">
        <p14:creationId xmlns:p14="http://schemas.microsoft.com/office/powerpoint/2010/main" val="10554094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RD">
            <a:extLst>
              <a:ext uri="{FF2B5EF4-FFF2-40B4-BE49-F238E27FC236}">
                <a16:creationId xmlns:a16="http://schemas.microsoft.com/office/drawing/2014/main" id="{92F19883-6657-44C4-5FDE-202C6187169C}"/>
              </a:ext>
            </a:extLst>
          </p:cNvPr>
          <p:cNvSpPr/>
          <p:nvPr/>
        </p:nvSpPr>
        <p:spPr>
          <a:xfrm>
            <a:off x="0" y="6168326"/>
            <a:ext cx="12192000" cy="712922"/>
          </a:xfrm>
          <a:prstGeom prst="roundRect">
            <a:avLst>
              <a:gd name="adj" fmla="val 0"/>
            </a:avLst>
          </a:prstGeom>
          <a:solidFill>
            <a:srgbClr val="2528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RLB">
            <a:extLst>
              <a:ext uri="{FF2B5EF4-FFF2-40B4-BE49-F238E27FC236}">
                <a16:creationId xmlns:a16="http://schemas.microsoft.com/office/drawing/2014/main" id="{E29A6EDB-C2CC-A0B2-00B4-8EB5A7C250E7}"/>
              </a:ext>
            </a:extLst>
          </p:cNvPr>
          <p:cNvSpPr/>
          <p:nvPr/>
        </p:nvSpPr>
        <p:spPr>
          <a:xfrm rot="5400000">
            <a:off x="3011837" y="-3011838"/>
            <a:ext cx="6168325" cy="12192002"/>
          </a:xfrm>
          <a:prstGeom prst="roundRect">
            <a:avLst>
              <a:gd name="adj" fmla="val 0"/>
            </a:avLst>
          </a:prstGeom>
          <a:solidFill>
            <a:srgbClr val="7EB8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22EEE43B-169F-01A7-460D-435EF1F997E2}"/>
              </a:ext>
            </a:extLst>
          </p:cNvPr>
          <p:cNvSpPr/>
          <p:nvPr/>
        </p:nvSpPr>
        <p:spPr>
          <a:xfrm>
            <a:off x="2685906" y="366084"/>
            <a:ext cx="7165459" cy="1360711"/>
          </a:xfrm>
          <a:prstGeom prst="roundRect">
            <a:avLst>
              <a:gd name="adj" fmla="val 9667"/>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ysClr val="windowText" lastClr="000000"/>
                </a:solidFill>
                <a:latin typeface="+mj-lt"/>
                <a:cs typeface="Poppins" panose="00000500000000000000" pitchFamily="2" charset="0"/>
              </a:rPr>
              <a:t>Prevalence of certain health indicators among different population groups in the Philippines for various years</a:t>
            </a:r>
            <a:r>
              <a:rPr lang="en-US" sz="2000" b="1" dirty="0">
                <a:solidFill>
                  <a:sysClr val="windowText" lastClr="000000"/>
                </a:solidFill>
                <a:latin typeface="Poppins" panose="00000500000000000000" pitchFamily="2" charset="0"/>
                <a:cs typeface="Poppins" panose="00000500000000000000" pitchFamily="2" charset="0"/>
              </a:rPr>
              <a:t>.</a:t>
            </a:r>
          </a:p>
        </p:txBody>
      </p:sp>
      <p:sp>
        <p:nvSpPr>
          <p:cNvPr id="8" name="TextBox 7">
            <a:extLst>
              <a:ext uri="{FF2B5EF4-FFF2-40B4-BE49-F238E27FC236}">
                <a16:creationId xmlns:a16="http://schemas.microsoft.com/office/drawing/2014/main" id="{AAA7719E-8D21-34D9-5159-5A8F1AABFD6D}"/>
              </a:ext>
            </a:extLst>
          </p:cNvPr>
          <p:cNvSpPr txBox="1"/>
          <p:nvPr/>
        </p:nvSpPr>
        <p:spPr>
          <a:xfrm>
            <a:off x="3338674" y="-6921768"/>
            <a:ext cx="5514651" cy="1015663"/>
          </a:xfrm>
          <a:prstGeom prst="rect">
            <a:avLst/>
          </a:prstGeom>
          <a:noFill/>
        </p:spPr>
        <p:txBody>
          <a:bodyPr wrap="none" rtlCol="0">
            <a:spAutoFit/>
          </a:bodyPr>
          <a:lstStyle/>
          <a:p>
            <a:pPr algn="ctr"/>
            <a:r>
              <a:rPr lang="en-US" sz="6000" dirty="0">
                <a:latin typeface="Poppins Black" panose="00000A00000000000000" pitchFamily="2" charset="0"/>
                <a:cs typeface="Poppins Black" panose="00000A00000000000000" pitchFamily="2" charset="0"/>
              </a:rPr>
              <a:t>DISCUSSIONS</a:t>
            </a:r>
          </a:p>
        </p:txBody>
      </p:sp>
      <p:sp>
        <p:nvSpPr>
          <p:cNvPr id="10" name="TextBox 9">
            <a:extLst>
              <a:ext uri="{FF2B5EF4-FFF2-40B4-BE49-F238E27FC236}">
                <a16:creationId xmlns:a16="http://schemas.microsoft.com/office/drawing/2014/main" id="{6BADFC3C-24BD-0A3B-0611-264FD0B6BFB6}"/>
              </a:ext>
            </a:extLst>
          </p:cNvPr>
          <p:cNvSpPr txBox="1"/>
          <p:nvPr/>
        </p:nvSpPr>
        <p:spPr>
          <a:xfrm>
            <a:off x="6561236" y="-3495881"/>
            <a:ext cx="4995333" cy="1754326"/>
          </a:xfrm>
          <a:prstGeom prst="rect">
            <a:avLst/>
          </a:prstGeom>
          <a:noFill/>
        </p:spPr>
        <p:txBody>
          <a:bodyPr wrap="square" rtlCol="0">
            <a:spAutoFit/>
          </a:bodyPr>
          <a:lstStyle/>
          <a:p>
            <a:pPr algn="just"/>
            <a:r>
              <a:rPr lang="en-US" dirty="0">
                <a:latin typeface="Poppins" panose="00000500000000000000" pitchFamily="2" charset="0"/>
                <a:cs typeface="Poppins" panose="00000500000000000000" pitchFamily="2" charset="0"/>
              </a:rPr>
              <a:t>Lorem ipsum dolor sit amet, consectetuer adipiscing elit. Maecenas porttitor congue massa. Fusce posuere, magna sed pulvinar ultricies, purus lectus malesuada libero, sit amet commodo magna eros quis </a:t>
            </a:r>
            <a:r>
              <a:rPr lang="en-US" dirty="0" err="1">
                <a:latin typeface="Poppins" panose="00000500000000000000" pitchFamily="2" charset="0"/>
                <a:cs typeface="Poppins" panose="00000500000000000000" pitchFamily="2" charset="0"/>
              </a:rPr>
              <a:t>urna</a:t>
            </a:r>
            <a:r>
              <a:rPr lang="en-US" dirty="0">
                <a:latin typeface="Poppins" panose="00000500000000000000" pitchFamily="2" charset="0"/>
                <a:cs typeface="Poppins" panose="00000500000000000000" pitchFamily="2" charset="0"/>
              </a:rPr>
              <a:t>.</a:t>
            </a:r>
          </a:p>
        </p:txBody>
      </p:sp>
      <p:sp>
        <p:nvSpPr>
          <p:cNvPr id="11" name="TextBox 10">
            <a:extLst>
              <a:ext uri="{FF2B5EF4-FFF2-40B4-BE49-F238E27FC236}">
                <a16:creationId xmlns:a16="http://schemas.microsoft.com/office/drawing/2014/main" id="{2AED885E-52B6-5C25-EDF4-6F930E8E3594}"/>
              </a:ext>
            </a:extLst>
          </p:cNvPr>
          <p:cNvSpPr txBox="1"/>
          <p:nvPr/>
        </p:nvSpPr>
        <p:spPr>
          <a:xfrm>
            <a:off x="3143108" y="7552805"/>
            <a:ext cx="5905784" cy="1015663"/>
          </a:xfrm>
          <a:prstGeom prst="rect">
            <a:avLst/>
          </a:prstGeom>
          <a:noFill/>
        </p:spPr>
        <p:txBody>
          <a:bodyPr wrap="none" rtlCol="0">
            <a:spAutoFit/>
          </a:bodyPr>
          <a:lstStyle/>
          <a:p>
            <a:pPr algn="ctr"/>
            <a:r>
              <a:rPr lang="en-US" sz="6000" dirty="0">
                <a:solidFill>
                  <a:schemeClr val="bg1"/>
                </a:solidFill>
                <a:latin typeface="Poppins Black" panose="00000A00000000000000" pitchFamily="2" charset="0"/>
                <a:cs typeface="Poppins Black" panose="00000A00000000000000" pitchFamily="2" charset="0"/>
              </a:rPr>
              <a:t>CONCLUSIONS</a:t>
            </a:r>
          </a:p>
        </p:txBody>
      </p:sp>
      <p:sp>
        <p:nvSpPr>
          <p:cNvPr id="12" name="TextBox 11">
            <a:extLst>
              <a:ext uri="{FF2B5EF4-FFF2-40B4-BE49-F238E27FC236}">
                <a16:creationId xmlns:a16="http://schemas.microsoft.com/office/drawing/2014/main" id="{08D7A5B1-66B7-ECB6-1063-F274CA1C2345}"/>
              </a:ext>
            </a:extLst>
          </p:cNvPr>
          <p:cNvSpPr txBox="1"/>
          <p:nvPr/>
        </p:nvSpPr>
        <p:spPr>
          <a:xfrm>
            <a:off x="6551225" y="10095765"/>
            <a:ext cx="4995333" cy="1754326"/>
          </a:xfrm>
          <a:prstGeom prst="rect">
            <a:avLst/>
          </a:prstGeom>
          <a:noFill/>
        </p:spPr>
        <p:txBody>
          <a:bodyPr wrap="square" rtlCol="0">
            <a:spAutoFit/>
          </a:bodyPr>
          <a:lstStyle/>
          <a:p>
            <a:pPr algn="just"/>
            <a:r>
              <a:rPr lang="en-US" dirty="0">
                <a:solidFill>
                  <a:schemeClr val="bg1"/>
                </a:solidFill>
                <a:latin typeface="Poppins" panose="00000500000000000000" pitchFamily="2" charset="0"/>
                <a:cs typeface="Poppins" panose="00000500000000000000" pitchFamily="2" charset="0"/>
              </a:rPr>
              <a:t>Lorem ipsum dolor sit amet, consectetuer adipiscing elit. Maecenas porttitor congue massa. Fusce posuere, magna sed pulvinar ultricies, purus lectus malesuada libero, sit amet commodo magna eros quis </a:t>
            </a:r>
            <a:r>
              <a:rPr lang="en-US" dirty="0" err="1">
                <a:solidFill>
                  <a:schemeClr val="bg1"/>
                </a:solidFill>
                <a:latin typeface="Poppins" panose="00000500000000000000" pitchFamily="2" charset="0"/>
                <a:cs typeface="Poppins" panose="00000500000000000000" pitchFamily="2" charset="0"/>
              </a:rPr>
              <a:t>urna</a:t>
            </a:r>
            <a:r>
              <a:rPr lang="en-US" dirty="0">
                <a:solidFill>
                  <a:schemeClr val="bg1"/>
                </a:solidFill>
                <a:latin typeface="Poppins" panose="00000500000000000000" pitchFamily="2" charset="0"/>
                <a:cs typeface="Poppins" panose="00000500000000000000" pitchFamily="2" charset="0"/>
              </a:rPr>
              <a:t>.</a:t>
            </a:r>
          </a:p>
        </p:txBody>
      </p:sp>
      <p:sp>
        <p:nvSpPr>
          <p:cNvPr id="13" name="TextBox 12">
            <a:extLst>
              <a:ext uri="{FF2B5EF4-FFF2-40B4-BE49-F238E27FC236}">
                <a16:creationId xmlns:a16="http://schemas.microsoft.com/office/drawing/2014/main" id="{6A839351-1CC3-7682-72C3-9BB83F114318}"/>
              </a:ext>
            </a:extLst>
          </p:cNvPr>
          <p:cNvSpPr txBox="1"/>
          <p:nvPr/>
        </p:nvSpPr>
        <p:spPr>
          <a:xfrm>
            <a:off x="6551225" y="14085992"/>
            <a:ext cx="4995333" cy="1754326"/>
          </a:xfrm>
          <a:prstGeom prst="rect">
            <a:avLst/>
          </a:prstGeom>
          <a:noFill/>
        </p:spPr>
        <p:txBody>
          <a:bodyPr wrap="square" rtlCol="0">
            <a:spAutoFit/>
          </a:bodyPr>
          <a:lstStyle/>
          <a:p>
            <a:pPr algn="just"/>
            <a:r>
              <a:rPr lang="en-US" dirty="0">
                <a:solidFill>
                  <a:schemeClr val="bg1"/>
                </a:solidFill>
                <a:latin typeface="Poppins" panose="00000500000000000000" pitchFamily="2" charset="0"/>
                <a:cs typeface="Poppins" panose="00000500000000000000" pitchFamily="2" charset="0"/>
              </a:rPr>
              <a:t>Lorem ipsum dolor sit amet, consectetuer adipiscing elit. Maecenas porttitor congue massa. Fusce posuere, magna sed pulvinar ultricies, purus lectus malesuada libero, sit amet commodo magna eros quis </a:t>
            </a:r>
            <a:r>
              <a:rPr lang="en-US" dirty="0" err="1">
                <a:solidFill>
                  <a:schemeClr val="bg1"/>
                </a:solidFill>
                <a:latin typeface="Poppins" panose="00000500000000000000" pitchFamily="2" charset="0"/>
                <a:cs typeface="Poppins" panose="00000500000000000000" pitchFamily="2" charset="0"/>
              </a:rPr>
              <a:t>urna</a:t>
            </a:r>
            <a:r>
              <a:rPr lang="en-US" dirty="0">
                <a:solidFill>
                  <a:schemeClr val="bg1"/>
                </a:solidFill>
                <a:latin typeface="Poppins" panose="00000500000000000000" pitchFamily="2" charset="0"/>
                <a:cs typeface="Poppins" panose="00000500000000000000" pitchFamily="2" charset="0"/>
              </a:rPr>
              <a:t>.</a:t>
            </a:r>
          </a:p>
        </p:txBody>
      </p:sp>
      <p:pic>
        <p:nvPicPr>
          <p:cNvPr id="14" name="Picture 2" descr="Corporate Image - benefits, Importance of corporate image, Theory of  corporate image">
            <a:extLst>
              <a:ext uri="{FF2B5EF4-FFF2-40B4-BE49-F238E27FC236}">
                <a16:creationId xmlns:a16="http://schemas.microsoft.com/office/drawing/2014/main" id="{8DD9CD79-8A69-F64D-CD72-1A60EF2F6A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059" y="-5446903"/>
            <a:ext cx="4958706" cy="3305804"/>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5" name="Picture 2" descr="Laboratory Maintenance: Care &amp; Maintenance of Laboratory Equipment">
            <a:extLst>
              <a:ext uri="{FF2B5EF4-FFF2-40B4-BE49-F238E27FC236}">
                <a16:creationId xmlns:a16="http://schemas.microsoft.com/office/drawing/2014/main" id="{910DEEB3-C727-1743-8F0F-DC11070EDD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601" y="11465152"/>
            <a:ext cx="5363013" cy="3575342"/>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16C94906-C3BB-7F8A-FA6E-D6C5710657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3630" y="2127064"/>
            <a:ext cx="10946921" cy="3369705"/>
          </a:xfrm>
          <a:prstGeom prst="rect">
            <a:avLst/>
          </a:prstGeom>
        </p:spPr>
      </p:pic>
    </p:spTree>
    <p:extLst>
      <p:ext uri="{BB962C8B-B14F-4D97-AF65-F5344CB8AC3E}">
        <p14:creationId xmlns:p14="http://schemas.microsoft.com/office/powerpoint/2010/main" val="58949931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RD">
            <a:extLst>
              <a:ext uri="{FF2B5EF4-FFF2-40B4-BE49-F238E27FC236}">
                <a16:creationId xmlns:a16="http://schemas.microsoft.com/office/drawing/2014/main" id="{92F19883-6657-44C4-5FDE-202C6187169C}"/>
              </a:ext>
            </a:extLst>
          </p:cNvPr>
          <p:cNvSpPr/>
          <p:nvPr/>
        </p:nvSpPr>
        <p:spPr>
          <a:xfrm>
            <a:off x="0" y="6168326"/>
            <a:ext cx="12192000" cy="712922"/>
          </a:xfrm>
          <a:prstGeom prst="roundRect">
            <a:avLst>
              <a:gd name="adj" fmla="val 0"/>
            </a:avLst>
          </a:prstGeom>
          <a:solidFill>
            <a:srgbClr val="2528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RLB">
            <a:extLst>
              <a:ext uri="{FF2B5EF4-FFF2-40B4-BE49-F238E27FC236}">
                <a16:creationId xmlns:a16="http://schemas.microsoft.com/office/drawing/2014/main" id="{E29A6EDB-C2CC-A0B2-00B4-8EB5A7C250E7}"/>
              </a:ext>
            </a:extLst>
          </p:cNvPr>
          <p:cNvSpPr/>
          <p:nvPr/>
        </p:nvSpPr>
        <p:spPr>
          <a:xfrm rot="5400000">
            <a:off x="3011837" y="-3011838"/>
            <a:ext cx="6168325" cy="12192002"/>
          </a:xfrm>
          <a:prstGeom prst="roundRect">
            <a:avLst>
              <a:gd name="adj" fmla="val 0"/>
            </a:avLst>
          </a:prstGeom>
          <a:solidFill>
            <a:srgbClr val="7EB8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22EEE43B-169F-01A7-460D-435EF1F997E2}"/>
              </a:ext>
            </a:extLst>
          </p:cNvPr>
          <p:cNvSpPr/>
          <p:nvPr/>
        </p:nvSpPr>
        <p:spPr>
          <a:xfrm>
            <a:off x="2685906" y="366084"/>
            <a:ext cx="7165459" cy="1360711"/>
          </a:xfrm>
          <a:prstGeom prst="roundRect">
            <a:avLst>
              <a:gd name="adj" fmla="val 9667"/>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ysClr val="windowText" lastClr="000000"/>
                </a:solidFill>
                <a:latin typeface="+mj-lt"/>
                <a:cs typeface="Poppins" panose="00000500000000000000" pitchFamily="2" charset="0"/>
              </a:rPr>
              <a:t>Area harvested and the quantities of various fertilizers applied in different regions of the Philippines from 2003 to 2020.</a:t>
            </a:r>
          </a:p>
        </p:txBody>
      </p:sp>
      <p:sp>
        <p:nvSpPr>
          <p:cNvPr id="8" name="TextBox 7">
            <a:extLst>
              <a:ext uri="{FF2B5EF4-FFF2-40B4-BE49-F238E27FC236}">
                <a16:creationId xmlns:a16="http://schemas.microsoft.com/office/drawing/2014/main" id="{AAA7719E-8D21-34D9-5159-5A8F1AABFD6D}"/>
              </a:ext>
            </a:extLst>
          </p:cNvPr>
          <p:cNvSpPr txBox="1"/>
          <p:nvPr/>
        </p:nvSpPr>
        <p:spPr>
          <a:xfrm>
            <a:off x="3338674" y="-6921768"/>
            <a:ext cx="5514651" cy="1015663"/>
          </a:xfrm>
          <a:prstGeom prst="rect">
            <a:avLst/>
          </a:prstGeom>
          <a:noFill/>
        </p:spPr>
        <p:txBody>
          <a:bodyPr wrap="none" rtlCol="0">
            <a:spAutoFit/>
          </a:bodyPr>
          <a:lstStyle/>
          <a:p>
            <a:pPr algn="ctr"/>
            <a:r>
              <a:rPr lang="en-US" sz="6000" dirty="0">
                <a:latin typeface="Poppins Black" panose="00000A00000000000000" pitchFamily="2" charset="0"/>
                <a:cs typeface="Poppins Black" panose="00000A00000000000000" pitchFamily="2" charset="0"/>
              </a:rPr>
              <a:t>DISCUSSIONS</a:t>
            </a:r>
          </a:p>
        </p:txBody>
      </p:sp>
      <p:sp>
        <p:nvSpPr>
          <p:cNvPr id="10" name="TextBox 9">
            <a:extLst>
              <a:ext uri="{FF2B5EF4-FFF2-40B4-BE49-F238E27FC236}">
                <a16:creationId xmlns:a16="http://schemas.microsoft.com/office/drawing/2014/main" id="{6BADFC3C-24BD-0A3B-0611-264FD0B6BFB6}"/>
              </a:ext>
            </a:extLst>
          </p:cNvPr>
          <p:cNvSpPr txBox="1"/>
          <p:nvPr/>
        </p:nvSpPr>
        <p:spPr>
          <a:xfrm>
            <a:off x="6561236" y="-3495881"/>
            <a:ext cx="4995333" cy="1754326"/>
          </a:xfrm>
          <a:prstGeom prst="rect">
            <a:avLst/>
          </a:prstGeom>
          <a:noFill/>
        </p:spPr>
        <p:txBody>
          <a:bodyPr wrap="square" rtlCol="0">
            <a:spAutoFit/>
          </a:bodyPr>
          <a:lstStyle/>
          <a:p>
            <a:pPr algn="just"/>
            <a:r>
              <a:rPr lang="en-US" dirty="0">
                <a:latin typeface="Poppins" panose="00000500000000000000" pitchFamily="2" charset="0"/>
                <a:cs typeface="Poppins" panose="00000500000000000000" pitchFamily="2" charset="0"/>
              </a:rPr>
              <a:t>Lorem ipsum dolor sit amet, consectetuer adipiscing elit. Maecenas porttitor congue massa. Fusce posuere, magna sed pulvinar ultricies, purus lectus malesuada libero, sit amet commodo magna eros quis </a:t>
            </a:r>
            <a:r>
              <a:rPr lang="en-US" dirty="0" err="1">
                <a:latin typeface="Poppins" panose="00000500000000000000" pitchFamily="2" charset="0"/>
                <a:cs typeface="Poppins" panose="00000500000000000000" pitchFamily="2" charset="0"/>
              </a:rPr>
              <a:t>urna</a:t>
            </a:r>
            <a:r>
              <a:rPr lang="en-US" dirty="0">
                <a:latin typeface="Poppins" panose="00000500000000000000" pitchFamily="2" charset="0"/>
                <a:cs typeface="Poppins" panose="00000500000000000000" pitchFamily="2" charset="0"/>
              </a:rPr>
              <a:t>.</a:t>
            </a:r>
          </a:p>
        </p:txBody>
      </p:sp>
      <p:sp>
        <p:nvSpPr>
          <p:cNvPr id="11" name="TextBox 10">
            <a:extLst>
              <a:ext uri="{FF2B5EF4-FFF2-40B4-BE49-F238E27FC236}">
                <a16:creationId xmlns:a16="http://schemas.microsoft.com/office/drawing/2014/main" id="{2AED885E-52B6-5C25-EDF4-6F930E8E3594}"/>
              </a:ext>
            </a:extLst>
          </p:cNvPr>
          <p:cNvSpPr txBox="1"/>
          <p:nvPr/>
        </p:nvSpPr>
        <p:spPr>
          <a:xfrm>
            <a:off x="3143108" y="7552805"/>
            <a:ext cx="5905784" cy="1015663"/>
          </a:xfrm>
          <a:prstGeom prst="rect">
            <a:avLst/>
          </a:prstGeom>
          <a:noFill/>
        </p:spPr>
        <p:txBody>
          <a:bodyPr wrap="none" rtlCol="0">
            <a:spAutoFit/>
          </a:bodyPr>
          <a:lstStyle/>
          <a:p>
            <a:pPr algn="ctr"/>
            <a:r>
              <a:rPr lang="en-US" sz="6000" dirty="0">
                <a:solidFill>
                  <a:schemeClr val="bg1"/>
                </a:solidFill>
                <a:latin typeface="Poppins Black" panose="00000A00000000000000" pitchFamily="2" charset="0"/>
                <a:cs typeface="Poppins Black" panose="00000A00000000000000" pitchFamily="2" charset="0"/>
              </a:rPr>
              <a:t>CONCLUSIONS</a:t>
            </a:r>
          </a:p>
        </p:txBody>
      </p:sp>
      <p:sp>
        <p:nvSpPr>
          <p:cNvPr id="12" name="TextBox 11">
            <a:extLst>
              <a:ext uri="{FF2B5EF4-FFF2-40B4-BE49-F238E27FC236}">
                <a16:creationId xmlns:a16="http://schemas.microsoft.com/office/drawing/2014/main" id="{08D7A5B1-66B7-ECB6-1063-F274CA1C2345}"/>
              </a:ext>
            </a:extLst>
          </p:cNvPr>
          <p:cNvSpPr txBox="1"/>
          <p:nvPr/>
        </p:nvSpPr>
        <p:spPr>
          <a:xfrm>
            <a:off x="6551225" y="10095765"/>
            <a:ext cx="4995333" cy="1754326"/>
          </a:xfrm>
          <a:prstGeom prst="rect">
            <a:avLst/>
          </a:prstGeom>
          <a:noFill/>
        </p:spPr>
        <p:txBody>
          <a:bodyPr wrap="square" rtlCol="0">
            <a:spAutoFit/>
          </a:bodyPr>
          <a:lstStyle/>
          <a:p>
            <a:pPr algn="just"/>
            <a:r>
              <a:rPr lang="en-US" dirty="0">
                <a:solidFill>
                  <a:schemeClr val="bg1"/>
                </a:solidFill>
                <a:latin typeface="Poppins" panose="00000500000000000000" pitchFamily="2" charset="0"/>
                <a:cs typeface="Poppins" panose="00000500000000000000" pitchFamily="2" charset="0"/>
              </a:rPr>
              <a:t>Lorem ipsum dolor sit amet, consectetuer adipiscing elit. Maecenas porttitor congue massa. Fusce posuere, magna sed pulvinar ultricies, purus lectus malesuada libero, sit amet commodo magna eros quis </a:t>
            </a:r>
            <a:r>
              <a:rPr lang="en-US" dirty="0" err="1">
                <a:solidFill>
                  <a:schemeClr val="bg1"/>
                </a:solidFill>
                <a:latin typeface="Poppins" panose="00000500000000000000" pitchFamily="2" charset="0"/>
                <a:cs typeface="Poppins" panose="00000500000000000000" pitchFamily="2" charset="0"/>
              </a:rPr>
              <a:t>urna</a:t>
            </a:r>
            <a:r>
              <a:rPr lang="en-US" dirty="0">
                <a:solidFill>
                  <a:schemeClr val="bg1"/>
                </a:solidFill>
                <a:latin typeface="Poppins" panose="00000500000000000000" pitchFamily="2" charset="0"/>
                <a:cs typeface="Poppins" panose="00000500000000000000" pitchFamily="2" charset="0"/>
              </a:rPr>
              <a:t>.</a:t>
            </a:r>
          </a:p>
        </p:txBody>
      </p:sp>
      <p:sp>
        <p:nvSpPr>
          <p:cNvPr id="13" name="TextBox 12">
            <a:extLst>
              <a:ext uri="{FF2B5EF4-FFF2-40B4-BE49-F238E27FC236}">
                <a16:creationId xmlns:a16="http://schemas.microsoft.com/office/drawing/2014/main" id="{6A839351-1CC3-7682-72C3-9BB83F114318}"/>
              </a:ext>
            </a:extLst>
          </p:cNvPr>
          <p:cNvSpPr txBox="1"/>
          <p:nvPr/>
        </p:nvSpPr>
        <p:spPr>
          <a:xfrm>
            <a:off x="6551225" y="14085992"/>
            <a:ext cx="4995333" cy="1754326"/>
          </a:xfrm>
          <a:prstGeom prst="rect">
            <a:avLst/>
          </a:prstGeom>
          <a:noFill/>
        </p:spPr>
        <p:txBody>
          <a:bodyPr wrap="square" rtlCol="0">
            <a:spAutoFit/>
          </a:bodyPr>
          <a:lstStyle/>
          <a:p>
            <a:pPr algn="just"/>
            <a:r>
              <a:rPr lang="en-US" dirty="0">
                <a:solidFill>
                  <a:schemeClr val="bg1"/>
                </a:solidFill>
                <a:latin typeface="Poppins" panose="00000500000000000000" pitchFamily="2" charset="0"/>
                <a:cs typeface="Poppins" panose="00000500000000000000" pitchFamily="2" charset="0"/>
              </a:rPr>
              <a:t>Lorem ipsum dolor sit amet, consectetuer adipiscing elit. Maecenas porttitor congue massa. Fusce posuere, magna sed pulvinar ultricies, purus lectus malesuada libero, sit amet commodo magna eros quis </a:t>
            </a:r>
            <a:r>
              <a:rPr lang="en-US" dirty="0" err="1">
                <a:solidFill>
                  <a:schemeClr val="bg1"/>
                </a:solidFill>
                <a:latin typeface="Poppins" panose="00000500000000000000" pitchFamily="2" charset="0"/>
                <a:cs typeface="Poppins" panose="00000500000000000000" pitchFamily="2" charset="0"/>
              </a:rPr>
              <a:t>urna</a:t>
            </a:r>
            <a:r>
              <a:rPr lang="en-US" dirty="0">
                <a:solidFill>
                  <a:schemeClr val="bg1"/>
                </a:solidFill>
                <a:latin typeface="Poppins" panose="00000500000000000000" pitchFamily="2" charset="0"/>
                <a:cs typeface="Poppins" panose="00000500000000000000" pitchFamily="2" charset="0"/>
              </a:rPr>
              <a:t>.</a:t>
            </a:r>
          </a:p>
        </p:txBody>
      </p:sp>
      <p:pic>
        <p:nvPicPr>
          <p:cNvPr id="14" name="Picture 2" descr="Corporate Image - benefits, Importance of corporate image, Theory of  corporate image">
            <a:extLst>
              <a:ext uri="{FF2B5EF4-FFF2-40B4-BE49-F238E27FC236}">
                <a16:creationId xmlns:a16="http://schemas.microsoft.com/office/drawing/2014/main" id="{8DD9CD79-8A69-F64D-CD72-1A60EF2F6A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059" y="-5446903"/>
            <a:ext cx="4958706" cy="3305804"/>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5" name="Picture 2" descr="Laboratory Maintenance: Care &amp; Maintenance of Laboratory Equipment">
            <a:extLst>
              <a:ext uri="{FF2B5EF4-FFF2-40B4-BE49-F238E27FC236}">
                <a16:creationId xmlns:a16="http://schemas.microsoft.com/office/drawing/2014/main" id="{910DEEB3-C727-1743-8F0F-DC11070EDD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601" y="11465152"/>
            <a:ext cx="5363013" cy="3575342"/>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7D02FDFE-DDF7-2546-5CCB-BB69059538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72053" y="1974960"/>
            <a:ext cx="8072177" cy="3857588"/>
          </a:xfrm>
          <a:prstGeom prst="rect">
            <a:avLst/>
          </a:prstGeom>
        </p:spPr>
      </p:pic>
    </p:spTree>
    <p:extLst>
      <p:ext uri="{BB962C8B-B14F-4D97-AF65-F5344CB8AC3E}">
        <p14:creationId xmlns:p14="http://schemas.microsoft.com/office/powerpoint/2010/main" val="313801952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RD">
            <a:extLst>
              <a:ext uri="{FF2B5EF4-FFF2-40B4-BE49-F238E27FC236}">
                <a16:creationId xmlns:a16="http://schemas.microsoft.com/office/drawing/2014/main" id="{92F19883-6657-44C4-5FDE-202C6187169C}"/>
              </a:ext>
            </a:extLst>
          </p:cNvPr>
          <p:cNvSpPr/>
          <p:nvPr/>
        </p:nvSpPr>
        <p:spPr>
          <a:xfrm>
            <a:off x="17078706" y="629618"/>
            <a:ext cx="3411417" cy="5598764"/>
          </a:xfrm>
          <a:prstGeom prst="roundRect">
            <a:avLst>
              <a:gd name="adj" fmla="val 6818"/>
            </a:avLst>
          </a:prstGeom>
          <a:solidFill>
            <a:srgbClr val="2528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RLB">
            <a:extLst>
              <a:ext uri="{FF2B5EF4-FFF2-40B4-BE49-F238E27FC236}">
                <a16:creationId xmlns:a16="http://schemas.microsoft.com/office/drawing/2014/main" id="{E29A6EDB-C2CC-A0B2-00B4-8EB5A7C250E7}"/>
              </a:ext>
            </a:extLst>
          </p:cNvPr>
          <p:cNvSpPr/>
          <p:nvPr/>
        </p:nvSpPr>
        <p:spPr>
          <a:xfrm>
            <a:off x="-6901806" y="629618"/>
            <a:ext cx="3237568" cy="5598764"/>
          </a:xfrm>
          <a:prstGeom prst="roundRect">
            <a:avLst>
              <a:gd name="adj" fmla="val 9540"/>
            </a:avLst>
          </a:prstGeom>
          <a:solidFill>
            <a:srgbClr val="7EB8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Rounded Corners 1">
            <a:extLst>
              <a:ext uri="{FF2B5EF4-FFF2-40B4-BE49-F238E27FC236}">
                <a16:creationId xmlns:a16="http://schemas.microsoft.com/office/drawing/2014/main" id="{684E04DA-9B52-8027-6BDD-13B927E6848E}"/>
              </a:ext>
            </a:extLst>
          </p:cNvPr>
          <p:cNvSpPr/>
          <p:nvPr/>
        </p:nvSpPr>
        <p:spPr>
          <a:xfrm>
            <a:off x="1512772" y="-12753872"/>
            <a:ext cx="9066509" cy="1038387"/>
          </a:xfrm>
          <a:prstGeom prst="roundRect">
            <a:avLst>
              <a:gd name="adj" fmla="val 50000"/>
            </a:avLst>
          </a:prstGeom>
          <a:solidFill>
            <a:srgbClr val="FFD98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solidFill>
                  <a:sysClr val="windowText" lastClr="000000"/>
                </a:solidFill>
                <a:latin typeface="Poppins Black" panose="00000A00000000000000" pitchFamily="2" charset="0"/>
                <a:cs typeface="Poppins Black" panose="00000A00000000000000" pitchFamily="2" charset="0"/>
              </a:rPr>
              <a:t>RECOMMENDATIONS</a:t>
            </a:r>
          </a:p>
        </p:txBody>
      </p:sp>
      <p:grpSp>
        <p:nvGrpSpPr>
          <p:cNvPr id="12" name="Group 11">
            <a:extLst>
              <a:ext uri="{FF2B5EF4-FFF2-40B4-BE49-F238E27FC236}">
                <a16:creationId xmlns:a16="http://schemas.microsoft.com/office/drawing/2014/main" id="{1EEC9268-C43F-C90E-635C-D6F327B587B9}"/>
              </a:ext>
            </a:extLst>
          </p:cNvPr>
          <p:cNvGrpSpPr/>
          <p:nvPr/>
        </p:nvGrpSpPr>
        <p:grpSpPr>
          <a:xfrm>
            <a:off x="2464230" y="-9862878"/>
            <a:ext cx="1022888" cy="1022888"/>
            <a:chOff x="1952787" y="2278251"/>
            <a:chExt cx="1022888" cy="1022888"/>
          </a:xfrm>
          <a:effectLst>
            <a:outerShdw blurRad="50800" dist="38100" dir="5400000" algn="t" rotWithShape="0">
              <a:prstClr val="black">
                <a:alpha val="40000"/>
              </a:prstClr>
            </a:outerShdw>
          </a:effectLst>
        </p:grpSpPr>
        <p:sp>
          <p:nvSpPr>
            <p:cNvPr id="5" name="Oval 4">
              <a:extLst>
                <a:ext uri="{FF2B5EF4-FFF2-40B4-BE49-F238E27FC236}">
                  <a16:creationId xmlns:a16="http://schemas.microsoft.com/office/drawing/2014/main" id="{53A90DE3-D782-D965-0C19-B118C8CBB8EB}"/>
                </a:ext>
              </a:extLst>
            </p:cNvPr>
            <p:cNvSpPr/>
            <p:nvPr/>
          </p:nvSpPr>
          <p:spPr>
            <a:xfrm>
              <a:off x="1952787" y="2278251"/>
              <a:ext cx="1022888" cy="1022888"/>
            </a:xfrm>
            <a:prstGeom prst="ellipse">
              <a:avLst/>
            </a:prstGeom>
            <a:solidFill>
              <a:srgbClr val="FFD9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3067016-B147-9834-F836-B4A913342B21}"/>
                </a:ext>
              </a:extLst>
            </p:cNvPr>
            <p:cNvSpPr/>
            <p:nvPr/>
          </p:nvSpPr>
          <p:spPr>
            <a:xfrm>
              <a:off x="2069024" y="2394488"/>
              <a:ext cx="790413" cy="790413"/>
            </a:xfrm>
            <a:prstGeom prst="ellipse">
              <a:avLst/>
            </a:prstGeom>
            <a:solidFill>
              <a:srgbClr val="7EB8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Graphic 10" descr="Add with solid fill">
              <a:extLst>
                <a:ext uri="{FF2B5EF4-FFF2-40B4-BE49-F238E27FC236}">
                  <a16:creationId xmlns:a16="http://schemas.microsoft.com/office/drawing/2014/main" id="{A8E4AA13-DD22-FFD1-3699-504BD5C405E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35630" y="2598792"/>
              <a:ext cx="457200" cy="457200"/>
            </a:xfrm>
            <a:prstGeom prst="rect">
              <a:avLst/>
            </a:prstGeom>
          </p:spPr>
        </p:pic>
      </p:grpSp>
      <p:sp>
        <p:nvSpPr>
          <p:cNvPr id="13" name="TextBox 12">
            <a:extLst>
              <a:ext uri="{FF2B5EF4-FFF2-40B4-BE49-F238E27FC236}">
                <a16:creationId xmlns:a16="http://schemas.microsoft.com/office/drawing/2014/main" id="{AE96A919-44EF-9D0B-6F93-A61BBAE3345C}"/>
              </a:ext>
            </a:extLst>
          </p:cNvPr>
          <p:cNvSpPr txBox="1"/>
          <p:nvPr/>
        </p:nvSpPr>
        <p:spPr>
          <a:xfrm>
            <a:off x="3741989" y="-8726813"/>
            <a:ext cx="6086475" cy="923330"/>
          </a:xfrm>
          <a:prstGeom prst="rect">
            <a:avLst/>
          </a:prstGeom>
          <a:noFill/>
        </p:spPr>
        <p:txBody>
          <a:bodyPr wrap="square" rtlCol="0">
            <a:spAutoFit/>
          </a:bodyPr>
          <a:lstStyle/>
          <a:p>
            <a:pPr algn="just"/>
            <a:r>
              <a:rPr lang="en-US" dirty="0">
                <a:latin typeface="Poppins" panose="00000500000000000000" pitchFamily="2" charset="0"/>
                <a:cs typeface="Poppins" panose="00000500000000000000" pitchFamily="2" charset="0"/>
              </a:rPr>
              <a:t>Lorem ipsum dolor sit amet, consectetuer adipiscing elit. Maecenas porttitor congue massa. Fusce posuere, magna sed pulvinar </a:t>
            </a:r>
            <a:r>
              <a:rPr lang="en-US" dirty="0" err="1">
                <a:latin typeface="Poppins" panose="00000500000000000000" pitchFamily="2" charset="0"/>
                <a:cs typeface="Poppins" panose="00000500000000000000" pitchFamily="2" charset="0"/>
              </a:rPr>
              <a:t>ultricies</a:t>
            </a:r>
            <a:r>
              <a:rPr lang="en-US" dirty="0">
                <a:latin typeface="Poppins" panose="00000500000000000000" pitchFamily="2" charset="0"/>
                <a:cs typeface="Poppins" panose="00000500000000000000" pitchFamily="2" charset="0"/>
              </a:rPr>
              <a:t>.</a:t>
            </a:r>
          </a:p>
        </p:txBody>
      </p:sp>
      <p:grpSp>
        <p:nvGrpSpPr>
          <p:cNvPr id="14" name="Group 13">
            <a:extLst>
              <a:ext uri="{FF2B5EF4-FFF2-40B4-BE49-F238E27FC236}">
                <a16:creationId xmlns:a16="http://schemas.microsoft.com/office/drawing/2014/main" id="{2768928F-563D-92DA-FD59-406550284D03}"/>
              </a:ext>
            </a:extLst>
          </p:cNvPr>
          <p:cNvGrpSpPr/>
          <p:nvPr/>
        </p:nvGrpSpPr>
        <p:grpSpPr>
          <a:xfrm>
            <a:off x="2464230" y="-6976755"/>
            <a:ext cx="1022888" cy="1022888"/>
            <a:chOff x="1952787" y="2278251"/>
            <a:chExt cx="1022888" cy="1022888"/>
          </a:xfrm>
          <a:effectLst>
            <a:outerShdw blurRad="50800" dist="38100" dir="5400000" algn="t" rotWithShape="0">
              <a:prstClr val="black">
                <a:alpha val="40000"/>
              </a:prstClr>
            </a:outerShdw>
          </a:effectLst>
        </p:grpSpPr>
        <p:sp>
          <p:nvSpPr>
            <p:cNvPr id="15" name="Oval 14">
              <a:extLst>
                <a:ext uri="{FF2B5EF4-FFF2-40B4-BE49-F238E27FC236}">
                  <a16:creationId xmlns:a16="http://schemas.microsoft.com/office/drawing/2014/main" id="{9019AD70-0B35-5EDD-95B7-3C502A86B51A}"/>
                </a:ext>
              </a:extLst>
            </p:cNvPr>
            <p:cNvSpPr/>
            <p:nvPr/>
          </p:nvSpPr>
          <p:spPr>
            <a:xfrm>
              <a:off x="1952787" y="2278251"/>
              <a:ext cx="1022888" cy="1022888"/>
            </a:xfrm>
            <a:prstGeom prst="ellipse">
              <a:avLst/>
            </a:prstGeom>
            <a:solidFill>
              <a:srgbClr val="FFD9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1A5CC0D2-D21A-A414-D24D-C47CFC7E78DB}"/>
                </a:ext>
              </a:extLst>
            </p:cNvPr>
            <p:cNvSpPr/>
            <p:nvPr/>
          </p:nvSpPr>
          <p:spPr>
            <a:xfrm>
              <a:off x="2069024" y="2394488"/>
              <a:ext cx="790413" cy="790413"/>
            </a:xfrm>
            <a:prstGeom prst="ellipse">
              <a:avLst/>
            </a:prstGeom>
            <a:solidFill>
              <a:srgbClr val="7EB8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descr="Add with solid fill">
              <a:extLst>
                <a:ext uri="{FF2B5EF4-FFF2-40B4-BE49-F238E27FC236}">
                  <a16:creationId xmlns:a16="http://schemas.microsoft.com/office/drawing/2014/main" id="{D5B70875-16F1-E2B2-09E9-5A11C3FDE39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35630" y="2598792"/>
              <a:ext cx="457200" cy="457200"/>
            </a:xfrm>
            <a:prstGeom prst="rect">
              <a:avLst/>
            </a:prstGeom>
          </p:spPr>
        </p:pic>
      </p:grpSp>
      <p:sp>
        <p:nvSpPr>
          <p:cNvPr id="18" name="TextBox 17">
            <a:extLst>
              <a:ext uri="{FF2B5EF4-FFF2-40B4-BE49-F238E27FC236}">
                <a16:creationId xmlns:a16="http://schemas.microsoft.com/office/drawing/2014/main" id="{B05077FB-BAC9-D35A-322D-CAE91FB2E2AE}"/>
              </a:ext>
            </a:extLst>
          </p:cNvPr>
          <p:cNvSpPr txBox="1"/>
          <p:nvPr/>
        </p:nvSpPr>
        <p:spPr>
          <a:xfrm>
            <a:off x="3741989" y="-5964495"/>
            <a:ext cx="6086475" cy="923330"/>
          </a:xfrm>
          <a:prstGeom prst="rect">
            <a:avLst/>
          </a:prstGeom>
          <a:noFill/>
        </p:spPr>
        <p:txBody>
          <a:bodyPr wrap="square" rtlCol="0">
            <a:spAutoFit/>
          </a:bodyPr>
          <a:lstStyle/>
          <a:p>
            <a:pPr algn="just"/>
            <a:r>
              <a:rPr lang="en-US" dirty="0">
                <a:latin typeface="Poppins" panose="00000500000000000000" pitchFamily="2" charset="0"/>
                <a:cs typeface="Poppins" panose="00000500000000000000" pitchFamily="2" charset="0"/>
              </a:rPr>
              <a:t>Lorem ipsum dolor sit amet, consectetuer adipiscing elit. Maecenas porttitor congue massa. Fusce posuere, magna sed pulvinar </a:t>
            </a:r>
            <a:r>
              <a:rPr lang="en-US" dirty="0" err="1">
                <a:latin typeface="Poppins" panose="00000500000000000000" pitchFamily="2" charset="0"/>
                <a:cs typeface="Poppins" panose="00000500000000000000" pitchFamily="2" charset="0"/>
              </a:rPr>
              <a:t>ultricies</a:t>
            </a:r>
            <a:r>
              <a:rPr lang="en-US" dirty="0">
                <a:latin typeface="Poppins" panose="00000500000000000000" pitchFamily="2" charset="0"/>
                <a:cs typeface="Poppins" panose="00000500000000000000" pitchFamily="2" charset="0"/>
              </a:rPr>
              <a:t>.</a:t>
            </a:r>
          </a:p>
        </p:txBody>
      </p:sp>
      <p:grpSp>
        <p:nvGrpSpPr>
          <p:cNvPr id="19" name="Group 18">
            <a:extLst>
              <a:ext uri="{FF2B5EF4-FFF2-40B4-BE49-F238E27FC236}">
                <a16:creationId xmlns:a16="http://schemas.microsoft.com/office/drawing/2014/main" id="{794CABF6-800F-C9FE-5EAC-1AC3B34AEEFF}"/>
              </a:ext>
            </a:extLst>
          </p:cNvPr>
          <p:cNvGrpSpPr/>
          <p:nvPr/>
        </p:nvGrpSpPr>
        <p:grpSpPr>
          <a:xfrm>
            <a:off x="2464230" y="-4090632"/>
            <a:ext cx="1022888" cy="1022888"/>
            <a:chOff x="1952787" y="2278251"/>
            <a:chExt cx="1022888" cy="1022888"/>
          </a:xfrm>
          <a:effectLst>
            <a:outerShdw blurRad="50800" dist="38100" dir="5400000" algn="t" rotWithShape="0">
              <a:prstClr val="black">
                <a:alpha val="40000"/>
              </a:prstClr>
            </a:outerShdw>
          </a:effectLst>
        </p:grpSpPr>
        <p:sp>
          <p:nvSpPr>
            <p:cNvPr id="20" name="Oval 19">
              <a:extLst>
                <a:ext uri="{FF2B5EF4-FFF2-40B4-BE49-F238E27FC236}">
                  <a16:creationId xmlns:a16="http://schemas.microsoft.com/office/drawing/2014/main" id="{9F346708-9BD5-28A2-09C9-FD028C9F83F4}"/>
                </a:ext>
              </a:extLst>
            </p:cNvPr>
            <p:cNvSpPr/>
            <p:nvPr/>
          </p:nvSpPr>
          <p:spPr>
            <a:xfrm>
              <a:off x="1952787" y="2278251"/>
              <a:ext cx="1022888" cy="1022888"/>
            </a:xfrm>
            <a:prstGeom prst="ellipse">
              <a:avLst/>
            </a:prstGeom>
            <a:solidFill>
              <a:srgbClr val="FFD9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FB68780A-F47D-FFF6-A3AD-DC8888478596}"/>
                </a:ext>
              </a:extLst>
            </p:cNvPr>
            <p:cNvSpPr/>
            <p:nvPr/>
          </p:nvSpPr>
          <p:spPr>
            <a:xfrm>
              <a:off x="2069024" y="2394488"/>
              <a:ext cx="790413" cy="790413"/>
            </a:xfrm>
            <a:prstGeom prst="ellipse">
              <a:avLst/>
            </a:prstGeom>
            <a:solidFill>
              <a:srgbClr val="7EB8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raphic 21" descr="Add with solid fill">
              <a:extLst>
                <a:ext uri="{FF2B5EF4-FFF2-40B4-BE49-F238E27FC236}">
                  <a16:creationId xmlns:a16="http://schemas.microsoft.com/office/drawing/2014/main" id="{441734D2-842C-CE8A-44A5-7B455222858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35630" y="2598792"/>
              <a:ext cx="457200" cy="457200"/>
            </a:xfrm>
            <a:prstGeom prst="rect">
              <a:avLst/>
            </a:prstGeom>
          </p:spPr>
        </p:pic>
      </p:grpSp>
      <p:sp>
        <p:nvSpPr>
          <p:cNvPr id="23" name="TextBox 22">
            <a:extLst>
              <a:ext uri="{FF2B5EF4-FFF2-40B4-BE49-F238E27FC236}">
                <a16:creationId xmlns:a16="http://schemas.microsoft.com/office/drawing/2014/main" id="{94CBF13C-3258-26CF-664B-20BBC4E04BB2}"/>
              </a:ext>
            </a:extLst>
          </p:cNvPr>
          <p:cNvSpPr txBox="1"/>
          <p:nvPr/>
        </p:nvSpPr>
        <p:spPr>
          <a:xfrm>
            <a:off x="3741989" y="-2293845"/>
            <a:ext cx="6086475" cy="923330"/>
          </a:xfrm>
          <a:prstGeom prst="rect">
            <a:avLst/>
          </a:prstGeom>
          <a:noFill/>
        </p:spPr>
        <p:txBody>
          <a:bodyPr wrap="square" rtlCol="0">
            <a:spAutoFit/>
          </a:bodyPr>
          <a:lstStyle/>
          <a:p>
            <a:pPr algn="just"/>
            <a:r>
              <a:rPr lang="en-US" dirty="0">
                <a:latin typeface="Poppins" panose="00000500000000000000" pitchFamily="2" charset="0"/>
                <a:cs typeface="Poppins" panose="00000500000000000000" pitchFamily="2" charset="0"/>
              </a:rPr>
              <a:t>Lorem ipsum dolor sit amet, consectetuer adipiscing elit. Maecenas porttitor congue massa. Fusce posuere, magna sed pulvinar </a:t>
            </a:r>
            <a:r>
              <a:rPr lang="en-US" dirty="0" err="1">
                <a:latin typeface="Poppins" panose="00000500000000000000" pitchFamily="2" charset="0"/>
                <a:cs typeface="Poppins" panose="00000500000000000000" pitchFamily="2" charset="0"/>
              </a:rPr>
              <a:t>ultricies</a:t>
            </a:r>
            <a:r>
              <a:rPr lang="en-US" dirty="0">
                <a:latin typeface="Poppins" panose="00000500000000000000" pitchFamily="2" charset="0"/>
                <a:cs typeface="Poppins" panose="00000500000000000000" pitchFamily="2" charset="0"/>
              </a:rPr>
              <a:t>.</a:t>
            </a:r>
          </a:p>
        </p:txBody>
      </p:sp>
      <p:sp>
        <p:nvSpPr>
          <p:cNvPr id="6" name="TextBox 5">
            <a:extLst>
              <a:ext uri="{FF2B5EF4-FFF2-40B4-BE49-F238E27FC236}">
                <a16:creationId xmlns:a16="http://schemas.microsoft.com/office/drawing/2014/main" id="{2564720A-4F6C-A23B-0DBC-66F7D10378D1}"/>
              </a:ext>
            </a:extLst>
          </p:cNvPr>
          <p:cNvSpPr txBox="1"/>
          <p:nvPr/>
        </p:nvSpPr>
        <p:spPr>
          <a:xfrm>
            <a:off x="3663283" y="2921168"/>
            <a:ext cx="4865434" cy="1015663"/>
          </a:xfrm>
          <a:prstGeom prst="rect">
            <a:avLst/>
          </a:prstGeom>
          <a:noFill/>
        </p:spPr>
        <p:txBody>
          <a:bodyPr wrap="none" rtlCol="0">
            <a:spAutoFit/>
          </a:bodyPr>
          <a:lstStyle/>
          <a:p>
            <a:r>
              <a:rPr lang="en-US" sz="6000" dirty="0">
                <a:latin typeface="Poppins Black" panose="00000A00000000000000" pitchFamily="2" charset="0"/>
                <a:cs typeface="Poppins Black" panose="00000A00000000000000" pitchFamily="2" charset="0"/>
              </a:rPr>
              <a:t>THANK YOU</a:t>
            </a:r>
          </a:p>
        </p:txBody>
      </p:sp>
    </p:spTree>
    <p:extLst>
      <p:ext uri="{BB962C8B-B14F-4D97-AF65-F5344CB8AC3E}">
        <p14:creationId xmlns:p14="http://schemas.microsoft.com/office/powerpoint/2010/main" val="10747864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RD">
            <a:extLst>
              <a:ext uri="{FF2B5EF4-FFF2-40B4-BE49-F238E27FC236}">
                <a16:creationId xmlns:a16="http://schemas.microsoft.com/office/drawing/2014/main" id="{0ED0195A-8A4E-55EC-12D3-3C167820297C}"/>
              </a:ext>
            </a:extLst>
          </p:cNvPr>
          <p:cNvSpPr/>
          <p:nvPr/>
        </p:nvSpPr>
        <p:spPr>
          <a:xfrm rot="13500000">
            <a:off x="-2707850" y="1648603"/>
            <a:ext cx="3713193" cy="3713193"/>
          </a:xfrm>
          <a:prstGeom prst="roundRect">
            <a:avLst/>
          </a:prstGeom>
          <a:solidFill>
            <a:srgbClr val="2528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RLB">
            <a:extLst>
              <a:ext uri="{FF2B5EF4-FFF2-40B4-BE49-F238E27FC236}">
                <a16:creationId xmlns:a16="http://schemas.microsoft.com/office/drawing/2014/main" id="{2FFE5A67-95D1-8D43-C1E9-D437FB461C15}"/>
              </a:ext>
            </a:extLst>
          </p:cNvPr>
          <p:cNvSpPr/>
          <p:nvPr/>
        </p:nvSpPr>
        <p:spPr>
          <a:xfrm rot="18900000">
            <a:off x="11193914" y="1648603"/>
            <a:ext cx="3713195" cy="3713195"/>
          </a:xfrm>
          <a:prstGeom prst="roundRect">
            <a:avLst/>
          </a:prstGeom>
          <a:solidFill>
            <a:srgbClr val="7EB8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INTRO">
            <a:extLst>
              <a:ext uri="{FF2B5EF4-FFF2-40B4-BE49-F238E27FC236}">
                <a16:creationId xmlns:a16="http://schemas.microsoft.com/office/drawing/2014/main" id="{C8B1493D-A7A4-E153-7A35-53FBBBA60DE4}"/>
              </a:ext>
            </a:extLst>
          </p:cNvPr>
          <p:cNvSpPr/>
          <p:nvPr/>
        </p:nvSpPr>
        <p:spPr>
          <a:xfrm>
            <a:off x="2269848" y="491067"/>
            <a:ext cx="7687733" cy="1151466"/>
          </a:xfrm>
          <a:prstGeom prst="roundRect">
            <a:avLst>
              <a:gd name="adj" fmla="val 50000"/>
            </a:avLst>
          </a:prstGeom>
          <a:solidFill>
            <a:srgbClr val="FFD98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solidFill>
                  <a:sysClr val="windowText" lastClr="000000"/>
                </a:solidFill>
                <a:latin typeface="Poppins Black" panose="00000A00000000000000" pitchFamily="2" charset="0"/>
                <a:cs typeface="Poppins Black" panose="00000A00000000000000" pitchFamily="2" charset="0"/>
              </a:rPr>
              <a:t>INTRODUCTION</a:t>
            </a:r>
          </a:p>
        </p:txBody>
      </p:sp>
      <p:sp>
        <p:nvSpPr>
          <p:cNvPr id="7" name="!!MTT">
            <a:extLst>
              <a:ext uri="{FF2B5EF4-FFF2-40B4-BE49-F238E27FC236}">
                <a16:creationId xmlns:a16="http://schemas.microsoft.com/office/drawing/2014/main" id="{6D374002-6D43-1659-1DBA-CC61A7F06EF0}"/>
              </a:ext>
            </a:extLst>
          </p:cNvPr>
          <p:cNvSpPr txBox="1"/>
          <p:nvPr/>
        </p:nvSpPr>
        <p:spPr>
          <a:xfrm>
            <a:off x="682420" y="7656711"/>
            <a:ext cx="5431295" cy="1938992"/>
          </a:xfrm>
          <a:prstGeom prst="rect">
            <a:avLst/>
          </a:prstGeom>
          <a:noFill/>
        </p:spPr>
        <p:txBody>
          <a:bodyPr wrap="none" rtlCol="0">
            <a:spAutoFit/>
          </a:bodyPr>
          <a:lstStyle/>
          <a:p>
            <a:r>
              <a:rPr lang="en-US" sz="6000" dirty="0">
                <a:latin typeface="Poppins Black" panose="00000A00000000000000" pitchFamily="2" charset="0"/>
                <a:cs typeface="Poppins Black" panose="00000A00000000000000" pitchFamily="2" charset="0"/>
              </a:rPr>
              <a:t>INSERT YOUR </a:t>
            </a:r>
          </a:p>
          <a:p>
            <a:r>
              <a:rPr lang="en-US" sz="6000" dirty="0">
                <a:latin typeface="Poppins Black" panose="00000A00000000000000" pitchFamily="2" charset="0"/>
                <a:cs typeface="Poppins Black" panose="00000A00000000000000" pitchFamily="2" charset="0"/>
              </a:rPr>
              <a:t>TITLE HERE</a:t>
            </a:r>
          </a:p>
        </p:txBody>
      </p:sp>
      <p:sp>
        <p:nvSpPr>
          <p:cNvPr id="8" name="!!STT">
            <a:extLst>
              <a:ext uri="{FF2B5EF4-FFF2-40B4-BE49-F238E27FC236}">
                <a16:creationId xmlns:a16="http://schemas.microsoft.com/office/drawing/2014/main" id="{A3189B0E-2216-FD6D-5295-8AC2F14B5C4B}"/>
              </a:ext>
            </a:extLst>
          </p:cNvPr>
          <p:cNvSpPr txBox="1"/>
          <p:nvPr/>
        </p:nvSpPr>
        <p:spPr>
          <a:xfrm>
            <a:off x="682420" y="12370518"/>
            <a:ext cx="4995333" cy="1754326"/>
          </a:xfrm>
          <a:prstGeom prst="rect">
            <a:avLst/>
          </a:prstGeom>
          <a:noFill/>
        </p:spPr>
        <p:txBody>
          <a:bodyPr wrap="square" rtlCol="0">
            <a:spAutoFit/>
          </a:bodyPr>
          <a:lstStyle/>
          <a:p>
            <a:pPr algn="just"/>
            <a:r>
              <a:rPr lang="en-US" dirty="0">
                <a:latin typeface="Poppins" panose="00000500000000000000" pitchFamily="2" charset="0"/>
                <a:cs typeface="Poppins" panose="00000500000000000000" pitchFamily="2" charset="0"/>
              </a:rPr>
              <a:t>Lorem ipsum dolor sit amet, consectetuer adipiscing elit. Maecenas porttitor congue massa. Fusce posuere, magna sed pulvinar ultricies, purus lectus malesuada libero, sit amet commodo magna eros quis </a:t>
            </a:r>
            <a:r>
              <a:rPr lang="en-US" dirty="0" err="1">
                <a:latin typeface="Poppins" panose="00000500000000000000" pitchFamily="2" charset="0"/>
                <a:cs typeface="Poppins" panose="00000500000000000000" pitchFamily="2" charset="0"/>
              </a:rPr>
              <a:t>urna</a:t>
            </a:r>
            <a:r>
              <a:rPr lang="en-US" dirty="0">
                <a:latin typeface="Poppins" panose="00000500000000000000" pitchFamily="2" charset="0"/>
                <a:cs typeface="Poppins" panose="00000500000000000000" pitchFamily="2" charset="0"/>
              </a:rPr>
              <a:t>.</a:t>
            </a:r>
          </a:p>
        </p:txBody>
      </p:sp>
      <p:sp>
        <p:nvSpPr>
          <p:cNvPr id="9" name="!!BOTS">
            <a:extLst>
              <a:ext uri="{FF2B5EF4-FFF2-40B4-BE49-F238E27FC236}">
                <a16:creationId xmlns:a16="http://schemas.microsoft.com/office/drawing/2014/main" id="{A9789E76-4E0F-9FDF-5929-2D8034A9D881}"/>
              </a:ext>
            </a:extLst>
          </p:cNvPr>
          <p:cNvSpPr/>
          <p:nvPr/>
        </p:nvSpPr>
        <p:spPr>
          <a:xfrm flipH="1">
            <a:off x="13669108" y="366973"/>
            <a:ext cx="8229599" cy="1938991"/>
          </a:xfrm>
          <a:prstGeom prst="homePlate">
            <a:avLst/>
          </a:prstGeom>
          <a:solidFill>
            <a:srgbClr val="FFD98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solidFill>
                  <a:sysClr val="windowText" lastClr="000000"/>
                </a:solidFill>
                <a:latin typeface="Poppins Black" panose="00000A00000000000000" pitchFamily="2" charset="0"/>
                <a:cs typeface="Poppins Black" panose="00000A00000000000000" pitchFamily="2" charset="0"/>
              </a:rPr>
              <a:t>Background of </a:t>
            </a:r>
          </a:p>
          <a:p>
            <a:pPr algn="ctr"/>
            <a:r>
              <a:rPr lang="en-US" sz="6000" dirty="0">
                <a:solidFill>
                  <a:sysClr val="windowText" lastClr="000000"/>
                </a:solidFill>
                <a:latin typeface="Poppins Black" panose="00000A00000000000000" pitchFamily="2" charset="0"/>
                <a:cs typeface="Poppins Black" panose="00000A00000000000000" pitchFamily="2" charset="0"/>
              </a:rPr>
              <a:t>the Study</a:t>
            </a:r>
          </a:p>
        </p:txBody>
      </p:sp>
      <p:sp>
        <p:nvSpPr>
          <p:cNvPr id="10" name="!!MT">
            <a:extLst>
              <a:ext uri="{FF2B5EF4-FFF2-40B4-BE49-F238E27FC236}">
                <a16:creationId xmlns:a16="http://schemas.microsoft.com/office/drawing/2014/main" id="{01C1ED59-B2BF-4B91-149C-5754F62E55AF}"/>
              </a:ext>
            </a:extLst>
          </p:cNvPr>
          <p:cNvSpPr txBox="1"/>
          <p:nvPr/>
        </p:nvSpPr>
        <p:spPr>
          <a:xfrm>
            <a:off x="1827041" y="-4089001"/>
            <a:ext cx="8537915" cy="1938992"/>
          </a:xfrm>
          <a:prstGeom prst="rect">
            <a:avLst/>
          </a:prstGeom>
          <a:noFill/>
        </p:spPr>
        <p:txBody>
          <a:bodyPr wrap="none" rtlCol="0">
            <a:spAutoFit/>
          </a:bodyPr>
          <a:lstStyle/>
          <a:p>
            <a:pPr algn="ctr"/>
            <a:r>
              <a:rPr lang="en-US" sz="6000" dirty="0">
                <a:latin typeface="Poppins Black" panose="00000A00000000000000" pitchFamily="2" charset="0"/>
                <a:cs typeface="Poppins Black" panose="00000A00000000000000" pitchFamily="2" charset="0"/>
              </a:rPr>
              <a:t>INSERT YOUR</a:t>
            </a:r>
          </a:p>
          <a:p>
            <a:pPr algn="ctr"/>
            <a:r>
              <a:rPr lang="en-US" sz="6000" dirty="0">
                <a:latin typeface="Poppins Black" panose="00000A00000000000000" pitchFamily="2" charset="0"/>
                <a:cs typeface="Poppins Black" panose="00000A00000000000000" pitchFamily="2" charset="0"/>
              </a:rPr>
              <a:t>RESEARCH TITLE HERE</a:t>
            </a:r>
          </a:p>
        </p:txBody>
      </p:sp>
      <p:sp>
        <p:nvSpPr>
          <p:cNvPr id="11" name="!!MEM">
            <a:extLst>
              <a:ext uri="{FF2B5EF4-FFF2-40B4-BE49-F238E27FC236}">
                <a16:creationId xmlns:a16="http://schemas.microsoft.com/office/drawing/2014/main" id="{008F3AC5-80F7-ACAF-7804-354277F29DA9}"/>
              </a:ext>
            </a:extLst>
          </p:cNvPr>
          <p:cNvSpPr txBox="1"/>
          <p:nvPr/>
        </p:nvSpPr>
        <p:spPr>
          <a:xfrm>
            <a:off x="4031973" y="10521445"/>
            <a:ext cx="4128053" cy="461665"/>
          </a:xfrm>
          <a:prstGeom prst="rect">
            <a:avLst/>
          </a:prstGeom>
          <a:noFill/>
        </p:spPr>
        <p:txBody>
          <a:bodyPr wrap="none" rtlCol="0">
            <a:spAutoFit/>
          </a:bodyPr>
          <a:lstStyle/>
          <a:p>
            <a:r>
              <a:rPr lang="en-US" sz="2400" dirty="0">
                <a:latin typeface="Poppins" panose="00000500000000000000" pitchFamily="2" charset="0"/>
                <a:cs typeface="Poppins" panose="00000500000000000000" pitchFamily="2" charset="0"/>
              </a:rPr>
              <a:t>Insert Your Members Here</a:t>
            </a:r>
          </a:p>
        </p:txBody>
      </p:sp>
      <p:sp>
        <p:nvSpPr>
          <p:cNvPr id="5" name="TextBox 4">
            <a:extLst>
              <a:ext uri="{FF2B5EF4-FFF2-40B4-BE49-F238E27FC236}">
                <a16:creationId xmlns:a16="http://schemas.microsoft.com/office/drawing/2014/main" id="{C8EBABD1-FBB9-5A47-D516-F2533C465F70}"/>
              </a:ext>
            </a:extLst>
          </p:cNvPr>
          <p:cNvSpPr txBox="1"/>
          <p:nvPr/>
        </p:nvSpPr>
        <p:spPr>
          <a:xfrm>
            <a:off x="2441826" y="2443558"/>
            <a:ext cx="7343775" cy="2308324"/>
          </a:xfrm>
          <a:prstGeom prst="rect">
            <a:avLst/>
          </a:prstGeom>
          <a:noFill/>
        </p:spPr>
        <p:txBody>
          <a:bodyPr wrap="square">
            <a:spAutoFit/>
          </a:bodyPr>
          <a:lstStyle/>
          <a:p>
            <a:r>
              <a:rPr lang="en-PH" sz="2400" dirty="0"/>
              <a:t>Agriculture plays an important role in the Philippine economy by contributing to employment, food security and rural development. However, the industry is facing many challenges such as climate change, population growth and agricultural inefficiency that affect its sustainability and sustainable production.</a:t>
            </a:r>
          </a:p>
        </p:txBody>
      </p:sp>
    </p:spTree>
    <p:extLst>
      <p:ext uri="{BB962C8B-B14F-4D97-AF65-F5344CB8AC3E}">
        <p14:creationId xmlns:p14="http://schemas.microsoft.com/office/powerpoint/2010/main" val="15856430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RD">
            <a:extLst>
              <a:ext uri="{FF2B5EF4-FFF2-40B4-BE49-F238E27FC236}">
                <a16:creationId xmlns:a16="http://schemas.microsoft.com/office/drawing/2014/main" id="{0ED0195A-8A4E-55EC-12D3-3C167820297C}"/>
              </a:ext>
            </a:extLst>
          </p:cNvPr>
          <p:cNvSpPr/>
          <p:nvPr/>
        </p:nvSpPr>
        <p:spPr>
          <a:xfrm rot="5400000">
            <a:off x="-1174176" y="-2054652"/>
            <a:ext cx="3713193" cy="3713193"/>
          </a:xfrm>
          <a:prstGeom prst="roundRect">
            <a:avLst/>
          </a:prstGeom>
          <a:solidFill>
            <a:srgbClr val="2528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RLB">
            <a:extLst>
              <a:ext uri="{FF2B5EF4-FFF2-40B4-BE49-F238E27FC236}">
                <a16:creationId xmlns:a16="http://schemas.microsoft.com/office/drawing/2014/main" id="{2FFE5A67-95D1-8D43-C1E9-D437FB461C15}"/>
              </a:ext>
            </a:extLst>
          </p:cNvPr>
          <p:cNvSpPr/>
          <p:nvPr/>
        </p:nvSpPr>
        <p:spPr>
          <a:xfrm rot="5400000">
            <a:off x="9871861" y="5186489"/>
            <a:ext cx="3713195" cy="3713195"/>
          </a:xfrm>
          <a:prstGeom prst="roundRect">
            <a:avLst/>
          </a:prstGeom>
          <a:solidFill>
            <a:srgbClr val="7EB8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MTT">
            <a:extLst>
              <a:ext uri="{FF2B5EF4-FFF2-40B4-BE49-F238E27FC236}">
                <a16:creationId xmlns:a16="http://schemas.microsoft.com/office/drawing/2014/main" id="{4322E30C-53FD-0C01-3142-AFAD437B4ADF}"/>
              </a:ext>
            </a:extLst>
          </p:cNvPr>
          <p:cNvSpPr txBox="1"/>
          <p:nvPr/>
        </p:nvSpPr>
        <p:spPr>
          <a:xfrm>
            <a:off x="384261" y="2536360"/>
            <a:ext cx="3196709" cy="461665"/>
          </a:xfrm>
          <a:prstGeom prst="rect">
            <a:avLst/>
          </a:prstGeom>
          <a:noFill/>
        </p:spPr>
        <p:txBody>
          <a:bodyPr wrap="none" rtlCol="0">
            <a:spAutoFit/>
          </a:bodyPr>
          <a:lstStyle/>
          <a:p>
            <a:r>
              <a:rPr lang="en-US" sz="2400" dirty="0">
                <a:latin typeface="Poppins Black" panose="00000A00000000000000" pitchFamily="2" charset="0"/>
                <a:cs typeface="Poppins Black" panose="00000A00000000000000" pitchFamily="2" charset="0"/>
              </a:rPr>
              <a:t>SDG 2 Zero Hunger:</a:t>
            </a:r>
          </a:p>
        </p:txBody>
      </p:sp>
      <p:sp>
        <p:nvSpPr>
          <p:cNvPr id="5" name="!!STT">
            <a:extLst>
              <a:ext uri="{FF2B5EF4-FFF2-40B4-BE49-F238E27FC236}">
                <a16:creationId xmlns:a16="http://schemas.microsoft.com/office/drawing/2014/main" id="{8A6E0337-6936-F544-8FFA-5F359AE65070}"/>
              </a:ext>
            </a:extLst>
          </p:cNvPr>
          <p:cNvSpPr txBox="1"/>
          <p:nvPr/>
        </p:nvSpPr>
        <p:spPr>
          <a:xfrm>
            <a:off x="4110612" y="2571102"/>
            <a:ext cx="4995333" cy="923330"/>
          </a:xfrm>
          <a:prstGeom prst="rect">
            <a:avLst/>
          </a:prstGeom>
          <a:noFill/>
        </p:spPr>
        <p:txBody>
          <a:bodyPr wrap="square" rtlCol="0">
            <a:spAutoFit/>
          </a:bodyPr>
          <a:lstStyle/>
          <a:p>
            <a:pPr algn="just"/>
            <a:r>
              <a:rPr lang="en-US" dirty="0">
                <a:latin typeface="Poppins" panose="00000500000000000000" pitchFamily="2" charset="0"/>
                <a:cs typeface="Poppins" panose="00000500000000000000" pitchFamily="2" charset="0"/>
              </a:rPr>
              <a:t>Aims to end hunger, ensure food security and improve nutrition and promote sustainable agriculture.</a:t>
            </a:r>
          </a:p>
        </p:txBody>
      </p:sp>
      <p:sp>
        <p:nvSpPr>
          <p:cNvPr id="7" name="!!BOTS">
            <a:extLst>
              <a:ext uri="{FF2B5EF4-FFF2-40B4-BE49-F238E27FC236}">
                <a16:creationId xmlns:a16="http://schemas.microsoft.com/office/drawing/2014/main" id="{4B13C001-7515-A68B-91D2-8BB081438110}"/>
              </a:ext>
            </a:extLst>
          </p:cNvPr>
          <p:cNvSpPr/>
          <p:nvPr/>
        </p:nvSpPr>
        <p:spPr>
          <a:xfrm flipH="1">
            <a:off x="3962401" y="366973"/>
            <a:ext cx="8229599" cy="1938991"/>
          </a:xfrm>
          <a:prstGeom prst="homePlate">
            <a:avLst/>
          </a:prstGeom>
          <a:solidFill>
            <a:srgbClr val="FFD98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ysClr val="windowText" lastClr="000000"/>
                </a:solidFill>
                <a:latin typeface="Poppins Black" panose="00000A00000000000000" pitchFamily="2" charset="0"/>
                <a:cs typeface="Poppins Black" panose="00000A00000000000000" pitchFamily="2" charset="0"/>
              </a:rPr>
              <a:t>SUSTAINABLE DEVELOPMENT GOALS</a:t>
            </a:r>
          </a:p>
        </p:txBody>
      </p:sp>
      <p:grpSp>
        <p:nvGrpSpPr>
          <p:cNvPr id="8" name="Group 7">
            <a:extLst>
              <a:ext uri="{FF2B5EF4-FFF2-40B4-BE49-F238E27FC236}">
                <a16:creationId xmlns:a16="http://schemas.microsoft.com/office/drawing/2014/main" id="{D2D608EE-6033-1EAC-02CE-8D13C1956C2E}"/>
              </a:ext>
            </a:extLst>
          </p:cNvPr>
          <p:cNvGrpSpPr/>
          <p:nvPr/>
        </p:nvGrpSpPr>
        <p:grpSpPr>
          <a:xfrm>
            <a:off x="3447142" y="7705254"/>
            <a:ext cx="1032933" cy="1032933"/>
            <a:chOff x="2794000" y="2912533"/>
            <a:chExt cx="1032933" cy="1032933"/>
          </a:xfrm>
          <a:effectLst>
            <a:outerShdw blurRad="50800" dist="38100" dir="5400000" algn="t" rotWithShape="0">
              <a:prstClr val="black">
                <a:alpha val="40000"/>
              </a:prstClr>
            </a:outerShdw>
          </a:effectLst>
        </p:grpSpPr>
        <p:sp>
          <p:nvSpPr>
            <p:cNvPr id="9" name="Oval 8">
              <a:extLst>
                <a:ext uri="{FF2B5EF4-FFF2-40B4-BE49-F238E27FC236}">
                  <a16:creationId xmlns:a16="http://schemas.microsoft.com/office/drawing/2014/main" id="{8F9F8125-ABF5-0B9F-EC51-7058A34681CA}"/>
                </a:ext>
              </a:extLst>
            </p:cNvPr>
            <p:cNvSpPr/>
            <p:nvPr/>
          </p:nvSpPr>
          <p:spPr>
            <a:xfrm>
              <a:off x="2794000" y="2912533"/>
              <a:ext cx="1032933" cy="1032933"/>
            </a:xfrm>
            <a:prstGeom prst="ellipse">
              <a:avLst/>
            </a:prstGeom>
            <a:solidFill>
              <a:srgbClr val="F16B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D4B5C085-5EC7-C38F-B95B-57513027B372}"/>
                </a:ext>
              </a:extLst>
            </p:cNvPr>
            <p:cNvSpPr/>
            <p:nvPr/>
          </p:nvSpPr>
          <p:spPr>
            <a:xfrm>
              <a:off x="2870199" y="2988732"/>
              <a:ext cx="880533" cy="880533"/>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Graphic 10" descr="Back with solid fill">
              <a:extLst>
                <a:ext uri="{FF2B5EF4-FFF2-40B4-BE49-F238E27FC236}">
                  <a16:creationId xmlns:a16="http://schemas.microsoft.com/office/drawing/2014/main" id="{51E58B1D-E1DA-9227-34AC-D25B7138692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40047" y="3058580"/>
              <a:ext cx="740836" cy="740836"/>
            </a:xfrm>
            <a:prstGeom prst="rect">
              <a:avLst/>
            </a:prstGeom>
          </p:spPr>
        </p:pic>
      </p:grpSp>
      <p:sp>
        <p:nvSpPr>
          <p:cNvPr id="12" name="TextBox 11">
            <a:extLst>
              <a:ext uri="{FF2B5EF4-FFF2-40B4-BE49-F238E27FC236}">
                <a16:creationId xmlns:a16="http://schemas.microsoft.com/office/drawing/2014/main" id="{A982783D-C427-26ED-AAF7-0078808AD514}"/>
              </a:ext>
            </a:extLst>
          </p:cNvPr>
          <p:cNvSpPr txBox="1"/>
          <p:nvPr/>
        </p:nvSpPr>
        <p:spPr>
          <a:xfrm>
            <a:off x="4813828" y="8738187"/>
            <a:ext cx="6086475" cy="923330"/>
          </a:xfrm>
          <a:prstGeom prst="rect">
            <a:avLst/>
          </a:prstGeom>
          <a:noFill/>
        </p:spPr>
        <p:txBody>
          <a:bodyPr wrap="square" rtlCol="0">
            <a:spAutoFit/>
          </a:bodyPr>
          <a:lstStyle/>
          <a:p>
            <a:pPr algn="just"/>
            <a:r>
              <a:rPr lang="en-US" dirty="0">
                <a:latin typeface="Poppins" panose="00000500000000000000" pitchFamily="2" charset="0"/>
                <a:cs typeface="Poppins" panose="00000500000000000000" pitchFamily="2" charset="0"/>
              </a:rPr>
              <a:t>Lorem ipsum dolor sit amet, consectetuer adipiscing elit. Maecenas porttitor congue massa. Fusce posuere, magna sed pulvinar </a:t>
            </a:r>
            <a:r>
              <a:rPr lang="en-US" dirty="0" err="1">
                <a:latin typeface="Poppins" panose="00000500000000000000" pitchFamily="2" charset="0"/>
                <a:cs typeface="Poppins" panose="00000500000000000000" pitchFamily="2" charset="0"/>
              </a:rPr>
              <a:t>ultricies</a:t>
            </a:r>
            <a:r>
              <a:rPr lang="en-US" dirty="0">
                <a:latin typeface="Poppins" panose="00000500000000000000" pitchFamily="2" charset="0"/>
                <a:cs typeface="Poppins" panose="00000500000000000000" pitchFamily="2" charset="0"/>
              </a:rPr>
              <a:t>.</a:t>
            </a:r>
          </a:p>
        </p:txBody>
      </p:sp>
      <p:grpSp>
        <p:nvGrpSpPr>
          <p:cNvPr id="13" name="Group 12">
            <a:extLst>
              <a:ext uri="{FF2B5EF4-FFF2-40B4-BE49-F238E27FC236}">
                <a16:creationId xmlns:a16="http://schemas.microsoft.com/office/drawing/2014/main" id="{5EBF02CF-8E25-7D44-3F44-489D094B6D10}"/>
              </a:ext>
            </a:extLst>
          </p:cNvPr>
          <p:cNvGrpSpPr/>
          <p:nvPr/>
        </p:nvGrpSpPr>
        <p:grpSpPr>
          <a:xfrm>
            <a:off x="3447142" y="10105910"/>
            <a:ext cx="1032933" cy="1032933"/>
            <a:chOff x="2794000" y="2912533"/>
            <a:chExt cx="1032933" cy="1032933"/>
          </a:xfrm>
          <a:effectLst>
            <a:outerShdw blurRad="50800" dist="38100" dir="5400000" algn="t" rotWithShape="0">
              <a:prstClr val="black">
                <a:alpha val="40000"/>
              </a:prstClr>
            </a:outerShdw>
          </a:effectLst>
        </p:grpSpPr>
        <p:sp>
          <p:nvSpPr>
            <p:cNvPr id="14" name="Oval 13">
              <a:extLst>
                <a:ext uri="{FF2B5EF4-FFF2-40B4-BE49-F238E27FC236}">
                  <a16:creationId xmlns:a16="http://schemas.microsoft.com/office/drawing/2014/main" id="{929D3E9A-95AD-B906-2D36-1350F4DD6F44}"/>
                </a:ext>
              </a:extLst>
            </p:cNvPr>
            <p:cNvSpPr/>
            <p:nvPr/>
          </p:nvSpPr>
          <p:spPr>
            <a:xfrm>
              <a:off x="2794000" y="2912533"/>
              <a:ext cx="1032933" cy="1032933"/>
            </a:xfrm>
            <a:prstGeom prst="ellipse">
              <a:avLst/>
            </a:prstGeom>
            <a:solidFill>
              <a:srgbClr val="F16B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FCE5A73F-8EA9-040C-C49C-C4F96BE12FF6}"/>
                </a:ext>
              </a:extLst>
            </p:cNvPr>
            <p:cNvSpPr/>
            <p:nvPr/>
          </p:nvSpPr>
          <p:spPr>
            <a:xfrm>
              <a:off x="2870199" y="2988732"/>
              <a:ext cx="880533" cy="880533"/>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Graphic 15" descr="Back with solid fill">
              <a:extLst>
                <a:ext uri="{FF2B5EF4-FFF2-40B4-BE49-F238E27FC236}">
                  <a16:creationId xmlns:a16="http://schemas.microsoft.com/office/drawing/2014/main" id="{0958F7DE-CCF9-4D81-AC71-889CFD3EC37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40047" y="3058580"/>
              <a:ext cx="740836" cy="740836"/>
            </a:xfrm>
            <a:prstGeom prst="rect">
              <a:avLst/>
            </a:prstGeom>
          </p:spPr>
        </p:pic>
      </p:grpSp>
      <p:sp>
        <p:nvSpPr>
          <p:cNvPr id="17" name="TextBox 16">
            <a:extLst>
              <a:ext uri="{FF2B5EF4-FFF2-40B4-BE49-F238E27FC236}">
                <a16:creationId xmlns:a16="http://schemas.microsoft.com/office/drawing/2014/main" id="{12690A07-23FD-7D81-FBD1-303510880A6F}"/>
              </a:ext>
            </a:extLst>
          </p:cNvPr>
          <p:cNvSpPr txBox="1"/>
          <p:nvPr/>
        </p:nvSpPr>
        <p:spPr>
          <a:xfrm>
            <a:off x="4813828" y="11138843"/>
            <a:ext cx="6086475" cy="923330"/>
          </a:xfrm>
          <a:prstGeom prst="rect">
            <a:avLst/>
          </a:prstGeom>
          <a:noFill/>
        </p:spPr>
        <p:txBody>
          <a:bodyPr wrap="square" rtlCol="0">
            <a:spAutoFit/>
          </a:bodyPr>
          <a:lstStyle/>
          <a:p>
            <a:pPr algn="just"/>
            <a:r>
              <a:rPr lang="en-US" dirty="0">
                <a:latin typeface="Poppins" panose="00000500000000000000" pitchFamily="2" charset="0"/>
                <a:cs typeface="Poppins" panose="00000500000000000000" pitchFamily="2" charset="0"/>
              </a:rPr>
              <a:t>Lorem ipsum dolor sit amet, consectetuer adipiscing elit. Maecenas porttitor congue massa. Fusce posuere, magna sed pulvinar </a:t>
            </a:r>
            <a:r>
              <a:rPr lang="en-US" dirty="0" err="1">
                <a:latin typeface="Poppins" panose="00000500000000000000" pitchFamily="2" charset="0"/>
                <a:cs typeface="Poppins" panose="00000500000000000000" pitchFamily="2" charset="0"/>
              </a:rPr>
              <a:t>ultricies</a:t>
            </a:r>
            <a:r>
              <a:rPr lang="en-US" dirty="0">
                <a:latin typeface="Poppins" panose="00000500000000000000" pitchFamily="2" charset="0"/>
                <a:cs typeface="Poppins" panose="00000500000000000000" pitchFamily="2" charset="0"/>
              </a:rPr>
              <a:t>.</a:t>
            </a:r>
          </a:p>
        </p:txBody>
      </p:sp>
      <p:grpSp>
        <p:nvGrpSpPr>
          <p:cNvPr id="18" name="Group 17">
            <a:extLst>
              <a:ext uri="{FF2B5EF4-FFF2-40B4-BE49-F238E27FC236}">
                <a16:creationId xmlns:a16="http://schemas.microsoft.com/office/drawing/2014/main" id="{2B2BC397-02AA-2F1F-985E-98D9F24C2577}"/>
              </a:ext>
            </a:extLst>
          </p:cNvPr>
          <p:cNvGrpSpPr/>
          <p:nvPr/>
        </p:nvGrpSpPr>
        <p:grpSpPr>
          <a:xfrm>
            <a:off x="3447142" y="13235547"/>
            <a:ext cx="1032933" cy="1032933"/>
            <a:chOff x="2794000" y="2912533"/>
            <a:chExt cx="1032933" cy="1032933"/>
          </a:xfrm>
          <a:effectLst>
            <a:outerShdw blurRad="50800" dist="38100" dir="5400000" algn="t" rotWithShape="0">
              <a:prstClr val="black">
                <a:alpha val="40000"/>
              </a:prstClr>
            </a:outerShdw>
          </a:effectLst>
        </p:grpSpPr>
        <p:sp>
          <p:nvSpPr>
            <p:cNvPr id="19" name="Oval 18">
              <a:extLst>
                <a:ext uri="{FF2B5EF4-FFF2-40B4-BE49-F238E27FC236}">
                  <a16:creationId xmlns:a16="http://schemas.microsoft.com/office/drawing/2014/main" id="{7EA14EFA-F67C-5E3B-87BF-FA99EB098B5F}"/>
                </a:ext>
              </a:extLst>
            </p:cNvPr>
            <p:cNvSpPr/>
            <p:nvPr/>
          </p:nvSpPr>
          <p:spPr>
            <a:xfrm>
              <a:off x="2794000" y="2912533"/>
              <a:ext cx="1032933" cy="1032933"/>
            </a:xfrm>
            <a:prstGeom prst="ellipse">
              <a:avLst/>
            </a:prstGeom>
            <a:solidFill>
              <a:srgbClr val="F16B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2B09767-B3D3-83EB-B4A2-3ED6D2D98F2A}"/>
                </a:ext>
              </a:extLst>
            </p:cNvPr>
            <p:cNvSpPr/>
            <p:nvPr/>
          </p:nvSpPr>
          <p:spPr>
            <a:xfrm>
              <a:off x="2870199" y="2988732"/>
              <a:ext cx="880533" cy="880533"/>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Graphic 20" descr="Back with solid fill">
              <a:extLst>
                <a:ext uri="{FF2B5EF4-FFF2-40B4-BE49-F238E27FC236}">
                  <a16:creationId xmlns:a16="http://schemas.microsoft.com/office/drawing/2014/main" id="{BB88C172-4952-BEF5-A96C-2BA5795A719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40047" y="3058580"/>
              <a:ext cx="740836" cy="740836"/>
            </a:xfrm>
            <a:prstGeom prst="rect">
              <a:avLst/>
            </a:prstGeom>
          </p:spPr>
        </p:pic>
      </p:grpSp>
      <p:sp>
        <p:nvSpPr>
          <p:cNvPr id="22" name="TextBox 21">
            <a:extLst>
              <a:ext uri="{FF2B5EF4-FFF2-40B4-BE49-F238E27FC236}">
                <a16:creationId xmlns:a16="http://schemas.microsoft.com/office/drawing/2014/main" id="{440211D2-8D36-E55C-CDAF-4A8FE83D12BA}"/>
              </a:ext>
            </a:extLst>
          </p:cNvPr>
          <p:cNvSpPr txBox="1"/>
          <p:nvPr/>
        </p:nvSpPr>
        <p:spPr>
          <a:xfrm>
            <a:off x="4813828" y="14247080"/>
            <a:ext cx="6086475" cy="923330"/>
          </a:xfrm>
          <a:prstGeom prst="rect">
            <a:avLst/>
          </a:prstGeom>
          <a:noFill/>
        </p:spPr>
        <p:txBody>
          <a:bodyPr wrap="square" rtlCol="0">
            <a:spAutoFit/>
          </a:bodyPr>
          <a:lstStyle/>
          <a:p>
            <a:pPr algn="just"/>
            <a:r>
              <a:rPr lang="en-US" dirty="0">
                <a:latin typeface="Poppins" panose="00000500000000000000" pitchFamily="2" charset="0"/>
                <a:cs typeface="Poppins" panose="00000500000000000000" pitchFamily="2" charset="0"/>
              </a:rPr>
              <a:t>Lorem ipsum dolor sit amet, consectetuer adipiscing elit. Maecenas porttitor congue massa. Fusce posuere, magna sed pulvinar </a:t>
            </a:r>
            <a:r>
              <a:rPr lang="en-US" dirty="0" err="1">
                <a:latin typeface="Poppins" panose="00000500000000000000" pitchFamily="2" charset="0"/>
                <a:cs typeface="Poppins" panose="00000500000000000000" pitchFamily="2" charset="0"/>
              </a:rPr>
              <a:t>ultricies</a:t>
            </a:r>
            <a:r>
              <a:rPr lang="en-US" dirty="0">
                <a:latin typeface="Poppins" panose="00000500000000000000" pitchFamily="2" charset="0"/>
                <a:cs typeface="Poppins" panose="00000500000000000000" pitchFamily="2" charset="0"/>
              </a:rPr>
              <a:t>.</a:t>
            </a:r>
          </a:p>
        </p:txBody>
      </p:sp>
      <p:sp>
        <p:nvSpPr>
          <p:cNvPr id="26" name="!!INTRO">
            <a:extLst>
              <a:ext uri="{FF2B5EF4-FFF2-40B4-BE49-F238E27FC236}">
                <a16:creationId xmlns:a16="http://schemas.microsoft.com/office/drawing/2014/main" id="{FF8895DC-898B-B073-BB0D-D4215161BC4D}"/>
              </a:ext>
            </a:extLst>
          </p:cNvPr>
          <p:cNvSpPr/>
          <p:nvPr/>
        </p:nvSpPr>
        <p:spPr>
          <a:xfrm>
            <a:off x="2255762" y="-4646381"/>
            <a:ext cx="7687733" cy="1151466"/>
          </a:xfrm>
          <a:prstGeom prst="roundRect">
            <a:avLst>
              <a:gd name="adj" fmla="val 50000"/>
            </a:avLst>
          </a:prstGeom>
          <a:solidFill>
            <a:srgbClr val="FFD98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solidFill>
                  <a:sysClr val="windowText" lastClr="000000"/>
                </a:solidFill>
                <a:latin typeface="Poppins Black" panose="00000A00000000000000" pitchFamily="2" charset="0"/>
                <a:cs typeface="Poppins Black" panose="00000A00000000000000" pitchFamily="2" charset="0"/>
              </a:rPr>
              <a:t>INTRODUCTION</a:t>
            </a:r>
          </a:p>
        </p:txBody>
      </p:sp>
      <p:sp>
        <p:nvSpPr>
          <p:cNvPr id="27" name="!!STOP">
            <a:extLst>
              <a:ext uri="{FF2B5EF4-FFF2-40B4-BE49-F238E27FC236}">
                <a16:creationId xmlns:a16="http://schemas.microsoft.com/office/drawing/2014/main" id="{4A93D344-31B5-3045-9C72-531967BEA1F7}"/>
              </a:ext>
            </a:extLst>
          </p:cNvPr>
          <p:cNvSpPr/>
          <p:nvPr/>
        </p:nvSpPr>
        <p:spPr>
          <a:xfrm>
            <a:off x="-10587789" y="227391"/>
            <a:ext cx="7145867" cy="2099733"/>
          </a:xfrm>
          <a:prstGeom prst="homePlate">
            <a:avLst>
              <a:gd name="adj" fmla="val 41935"/>
            </a:avLst>
          </a:prstGeom>
          <a:solidFill>
            <a:srgbClr val="FFD98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solidFill>
                  <a:sysClr val="windowText" lastClr="000000"/>
                </a:solidFill>
                <a:latin typeface="Poppins Black" panose="00000A00000000000000" pitchFamily="2" charset="0"/>
                <a:cs typeface="Poppins Black" panose="00000A00000000000000" pitchFamily="2" charset="0"/>
              </a:rPr>
              <a:t>Statement of </a:t>
            </a:r>
          </a:p>
          <a:p>
            <a:pPr algn="ctr"/>
            <a:r>
              <a:rPr lang="en-US" sz="6000" dirty="0">
                <a:solidFill>
                  <a:sysClr val="windowText" lastClr="000000"/>
                </a:solidFill>
                <a:latin typeface="Poppins Black" panose="00000A00000000000000" pitchFamily="2" charset="0"/>
                <a:cs typeface="Poppins Black" panose="00000A00000000000000" pitchFamily="2" charset="0"/>
              </a:rPr>
              <a:t>the Problem</a:t>
            </a:r>
          </a:p>
        </p:txBody>
      </p:sp>
      <p:sp>
        <p:nvSpPr>
          <p:cNvPr id="6" name="!!MTT">
            <a:extLst>
              <a:ext uri="{FF2B5EF4-FFF2-40B4-BE49-F238E27FC236}">
                <a16:creationId xmlns:a16="http://schemas.microsoft.com/office/drawing/2014/main" id="{9D3A74A5-FE86-8D1B-0242-5496C91CBA82}"/>
              </a:ext>
            </a:extLst>
          </p:cNvPr>
          <p:cNvSpPr txBox="1"/>
          <p:nvPr/>
        </p:nvSpPr>
        <p:spPr>
          <a:xfrm>
            <a:off x="384261" y="4056299"/>
            <a:ext cx="3793026" cy="461665"/>
          </a:xfrm>
          <a:prstGeom prst="rect">
            <a:avLst/>
          </a:prstGeom>
          <a:noFill/>
        </p:spPr>
        <p:txBody>
          <a:bodyPr wrap="none" rtlCol="0">
            <a:spAutoFit/>
          </a:bodyPr>
          <a:lstStyle/>
          <a:p>
            <a:r>
              <a:rPr lang="en-US" sz="2400" dirty="0">
                <a:latin typeface="Poppins Black" panose="00000A00000000000000" pitchFamily="2" charset="0"/>
                <a:cs typeface="Poppins Black" panose="00000A00000000000000" pitchFamily="2" charset="0"/>
              </a:rPr>
              <a:t>SDG 13 Climate Action: </a:t>
            </a:r>
          </a:p>
        </p:txBody>
      </p:sp>
      <p:sp>
        <p:nvSpPr>
          <p:cNvPr id="23" name="!!STT">
            <a:extLst>
              <a:ext uri="{FF2B5EF4-FFF2-40B4-BE49-F238E27FC236}">
                <a16:creationId xmlns:a16="http://schemas.microsoft.com/office/drawing/2014/main" id="{5343564A-A526-BB6F-52DE-B9C57B812F7C}"/>
              </a:ext>
            </a:extLst>
          </p:cNvPr>
          <p:cNvSpPr txBox="1"/>
          <p:nvPr/>
        </p:nvSpPr>
        <p:spPr>
          <a:xfrm>
            <a:off x="4110612" y="4125220"/>
            <a:ext cx="5298121" cy="1477328"/>
          </a:xfrm>
          <a:prstGeom prst="rect">
            <a:avLst/>
          </a:prstGeom>
          <a:noFill/>
        </p:spPr>
        <p:txBody>
          <a:bodyPr wrap="square" rtlCol="0">
            <a:spAutoFit/>
          </a:bodyPr>
          <a:lstStyle/>
          <a:p>
            <a:pPr algn="just"/>
            <a:r>
              <a:rPr lang="en-US" dirty="0">
                <a:latin typeface="Poppins" panose="00000500000000000000" pitchFamily="2" charset="0"/>
                <a:cs typeface="Poppins" panose="00000500000000000000" pitchFamily="2" charset="0"/>
              </a:rPr>
              <a:t>Farmers can reduce their greenhouse gas emissions and increase their ability to adapt to climate change, extreme weather, drought, and other disasters by instituting sustainable and resilient farming practices.</a:t>
            </a:r>
          </a:p>
        </p:txBody>
      </p:sp>
    </p:spTree>
    <p:extLst>
      <p:ext uri="{BB962C8B-B14F-4D97-AF65-F5344CB8AC3E}">
        <p14:creationId xmlns:p14="http://schemas.microsoft.com/office/powerpoint/2010/main" val="35080828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RD">
            <a:extLst>
              <a:ext uri="{FF2B5EF4-FFF2-40B4-BE49-F238E27FC236}">
                <a16:creationId xmlns:a16="http://schemas.microsoft.com/office/drawing/2014/main" id="{0ED0195A-8A4E-55EC-12D3-3C167820297C}"/>
              </a:ext>
            </a:extLst>
          </p:cNvPr>
          <p:cNvSpPr/>
          <p:nvPr/>
        </p:nvSpPr>
        <p:spPr>
          <a:xfrm rot="16200000">
            <a:off x="8833424" y="-2071586"/>
            <a:ext cx="3713193" cy="3713193"/>
          </a:xfrm>
          <a:prstGeom prst="roundRect">
            <a:avLst/>
          </a:prstGeom>
          <a:solidFill>
            <a:srgbClr val="2528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RLB">
            <a:extLst>
              <a:ext uri="{FF2B5EF4-FFF2-40B4-BE49-F238E27FC236}">
                <a16:creationId xmlns:a16="http://schemas.microsoft.com/office/drawing/2014/main" id="{2FFE5A67-95D1-8D43-C1E9-D437FB461C15}"/>
              </a:ext>
            </a:extLst>
          </p:cNvPr>
          <p:cNvSpPr/>
          <p:nvPr/>
        </p:nvSpPr>
        <p:spPr>
          <a:xfrm rot="16200000">
            <a:off x="-1168672" y="5237289"/>
            <a:ext cx="3713195" cy="3713195"/>
          </a:xfrm>
          <a:prstGeom prst="roundRect">
            <a:avLst/>
          </a:prstGeom>
          <a:solidFill>
            <a:srgbClr val="7EB8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TOP">
            <a:extLst>
              <a:ext uri="{FF2B5EF4-FFF2-40B4-BE49-F238E27FC236}">
                <a16:creationId xmlns:a16="http://schemas.microsoft.com/office/drawing/2014/main" id="{F4F8790D-A2DD-4DB1-2C0B-A6B711408A9C}"/>
              </a:ext>
            </a:extLst>
          </p:cNvPr>
          <p:cNvSpPr/>
          <p:nvPr/>
        </p:nvSpPr>
        <p:spPr>
          <a:xfrm>
            <a:off x="0" y="227391"/>
            <a:ext cx="7145867" cy="2099733"/>
          </a:xfrm>
          <a:prstGeom prst="homePlate">
            <a:avLst>
              <a:gd name="adj" fmla="val 41935"/>
            </a:avLst>
          </a:prstGeom>
          <a:solidFill>
            <a:srgbClr val="FFD98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solidFill>
                  <a:sysClr val="windowText" lastClr="000000"/>
                </a:solidFill>
                <a:latin typeface="Poppins Black" panose="00000A00000000000000" pitchFamily="2" charset="0"/>
                <a:cs typeface="Poppins Black" panose="00000A00000000000000" pitchFamily="2" charset="0"/>
              </a:rPr>
              <a:t>Problem Statement</a:t>
            </a:r>
          </a:p>
        </p:txBody>
      </p:sp>
      <p:grpSp>
        <p:nvGrpSpPr>
          <p:cNvPr id="12" name="Group 11">
            <a:extLst>
              <a:ext uri="{FF2B5EF4-FFF2-40B4-BE49-F238E27FC236}">
                <a16:creationId xmlns:a16="http://schemas.microsoft.com/office/drawing/2014/main" id="{7FCF3C5C-DD5A-7B80-460E-30164D518B3D}"/>
              </a:ext>
            </a:extLst>
          </p:cNvPr>
          <p:cNvGrpSpPr/>
          <p:nvPr/>
        </p:nvGrpSpPr>
        <p:grpSpPr>
          <a:xfrm>
            <a:off x="3447142" y="2632297"/>
            <a:ext cx="1032933" cy="1032933"/>
            <a:chOff x="2794000" y="2912533"/>
            <a:chExt cx="1032933" cy="1032933"/>
          </a:xfrm>
          <a:effectLst>
            <a:outerShdw blurRad="50800" dist="38100" dir="5400000" algn="t" rotWithShape="0">
              <a:prstClr val="black">
                <a:alpha val="40000"/>
              </a:prstClr>
            </a:outerShdw>
          </a:effectLst>
        </p:grpSpPr>
        <p:sp>
          <p:nvSpPr>
            <p:cNvPr id="8" name="Oval 7">
              <a:extLst>
                <a:ext uri="{FF2B5EF4-FFF2-40B4-BE49-F238E27FC236}">
                  <a16:creationId xmlns:a16="http://schemas.microsoft.com/office/drawing/2014/main" id="{6DF2A1F5-F754-67BA-9310-A3421C5E9856}"/>
                </a:ext>
              </a:extLst>
            </p:cNvPr>
            <p:cNvSpPr/>
            <p:nvPr/>
          </p:nvSpPr>
          <p:spPr>
            <a:xfrm>
              <a:off x="2794000" y="2912533"/>
              <a:ext cx="1032933" cy="1032933"/>
            </a:xfrm>
            <a:prstGeom prst="ellipse">
              <a:avLst/>
            </a:prstGeom>
            <a:solidFill>
              <a:srgbClr val="F16B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AC53B01-D5ED-9092-54A8-BC221B07D0DE}"/>
                </a:ext>
              </a:extLst>
            </p:cNvPr>
            <p:cNvSpPr/>
            <p:nvPr/>
          </p:nvSpPr>
          <p:spPr>
            <a:xfrm>
              <a:off x="2870199" y="2988732"/>
              <a:ext cx="880533" cy="880533"/>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Graphic 10" descr="Back with solid fill">
              <a:extLst>
                <a:ext uri="{FF2B5EF4-FFF2-40B4-BE49-F238E27FC236}">
                  <a16:creationId xmlns:a16="http://schemas.microsoft.com/office/drawing/2014/main" id="{9CDDF580-E5A9-5AC5-5C13-3E9BDA93016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40047" y="3058580"/>
              <a:ext cx="740836" cy="740836"/>
            </a:xfrm>
            <a:prstGeom prst="rect">
              <a:avLst/>
            </a:prstGeom>
          </p:spPr>
        </p:pic>
      </p:grpSp>
      <p:sp>
        <p:nvSpPr>
          <p:cNvPr id="13" name="TextBox 12">
            <a:extLst>
              <a:ext uri="{FF2B5EF4-FFF2-40B4-BE49-F238E27FC236}">
                <a16:creationId xmlns:a16="http://schemas.microsoft.com/office/drawing/2014/main" id="{FB98BBDA-5BD4-E94B-EBF4-92AA1BAE7147}"/>
              </a:ext>
            </a:extLst>
          </p:cNvPr>
          <p:cNvSpPr txBox="1"/>
          <p:nvPr/>
        </p:nvSpPr>
        <p:spPr>
          <a:xfrm>
            <a:off x="4813828" y="2687099"/>
            <a:ext cx="6086475" cy="1200329"/>
          </a:xfrm>
          <a:prstGeom prst="rect">
            <a:avLst/>
          </a:prstGeom>
          <a:noFill/>
        </p:spPr>
        <p:txBody>
          <a:bodyPr wrap="square" rtlCol="0">
            <a:spAutoFit/>
          </a:bodyPr>
          <a:lstStyle/>
          <a:p>
            <a:pPr algn="just"/>
            <a:r>
              <a:rPr lang="en-US" dirty="0">
                <a:latin typeface="Poppins" panose="00000500000000000000" pitchFamily="2" charset="0"/>
                <a:cs typeface="Poppins" panose="00000500000000000000" pitchFamily="2" charset="0"/>
              </a:rPr>
              <a:t>The increasing frequency and severity of extreme weather events and changes to traditional patterns of rainfall that characterize climate change are serious issues.</a:t>
            </a:r>
          </a:p>
        </p:txBody>
      </p:sp>
      <p:grpSp>
        <p:nvGrpSpPr>
          <p:cNvPr id="14" name="Group 13">
            <a:extLst>
              <a:ext uri="{FF2B5EF4-FFF2-40B4-BE49-F238E27FC236}">
                <a16:creationId xmlns:a16="http://schemas.microsoft.com/office/drawing/2014/main" id="{63BA5520-D0B4-D53B-E39F-E54C300B420B}"/>
              </a:ext>
            </a:extLst>
          </p:cNvPr>
          <p:cNvGrpSpPr/>
          <p:nvPr/>
        </p:nvGrpSpPr>
        <p:grpSpPr>
          <a:xfrm>
            <a:off x="3437333" y="4349492"/>
            <a:ext cx="1032933" cy="1032933"/>
            <a:chOff x="2794000" y="2912533"/>
            <a:chExt cx="1032933" cy="1032933"/>
          </a:xfrm>
          <a:effectLst>
            <a:outerShdw blurRad="50800" dist="38100" dir="5400000" algn="t" rotWithShape="0">
              <a:prstClr val="black">
                <a:alpha val="40000"/>
              </a:prstClr>
            </a:outerShdw>
          </a:effectLst>
        </p:grpSpPr>
        <p:sp>
          <p:nvSpPr>
            <p:cNvPr id="15" name="Oval 14">
              <a:extLst>
                <a:ext uri="{FF2B5EF4-FFF2-40B4-BE49-F238E27FC236}">
                  <a16:creationId xmlns:a16="http://schemas.microsoft.com/office/drawing/2014/main" id="{4CA69267-57F6-B8F0-D4C9-E6AD61737DF2}"/>
                </a:ext>
              </a:extLst>
            </p:cNvPr>
            <p:cNvSpPr/>
            <p:nvPr/>
          </p:nvSpPr>
          <p:spPr>
            <a:xfrm>
              <a:off x="2794000" y="2912533"/>
              <a:ext cx="1032933" cy="1032933"/>
            </a:xfrm>
            <a:prstGeom prst="ellipse">
              <a:avLst/>
            </a:prstGeom>
            <a:solidFill>
              <a:srgbClr val="F16B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756B8FE-EBDE-7814-E9F7-10EF513FFFCD}"/>
                </a:ext>
              </a:extLst>
            </p:cNvPr>
            <p:cNvSpPr/>
            <p:nvPr/>
          </p:nvSpPr>
          <p:spPr>
            <a:xfrm>
              <a:off x="2870199" y="2988732"/>
              <a:ext cx="880533" cy="880533"/>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descr="Back with solid fill">
              <a:extLst>
                <a:ext uri="{FF2B5EF4-FFF2-40B4-BE49-F238E27FC236}">
                  <a16:creationId xmlns:a16="http://schemas.microsoft.com/office/drawing/2014/main" id="{51E82A3C-D1CD-325D-6638-4FACAA918CF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40047" y="3058580"/>
              <a:ext cx="740836" cy="740836"/>
            </a:xfrm>
            <a:prstGeom prst="rect">
              <a:avLst/>
            </a:prstGeom>
          </p:spPr>
        </p:pic>
      </p:grpSp>
      <p:sp>
        <p:nvSpPr>
          <p:cNvPr id="18" name="TextBox 17">
            <a:extLst>
              <a:ext uri="{FF2B5EF4-FFF2-40B4-BE49-F238E27FC236}">
                <a16:creationId xmlns:a16="http://schemas.microsoft.com/office/drawing/2014/main" id="{68BC6A94-EB9D-8732-B5D2-5A34C1CA3D80}"/>
              </a:ext>
            </a:extLst>
          </p:cNvPr>
          <p:cNvSpPr txBox="1"/>
          <p:nvPr/>
        </p:nvSpPr>
        <p:spPr>
          <a:xfrm>
            <a:off x="4813828" y="4459095"/>
            <a:ext cx="6086475" cy="923330"/>
          </a:xfrm>
          <a:prstGeom prst="rect">
            <a:avLst/>
          </a:prstGeom>
          <a:noFill/>
        </p:spPr>
        <p:txBody>
          <a:bodyPr wrap="square" rtlCol="0">
            <a:spAutoFit/>
          </a:bodyPr>
          <a:lstStyle/>
          <a:p>
            <a:pPr algn="just"/>
            <a:r>
              <a:rPr lang="en-US" dirty="0">
                <a:latin typeface="Poppins" panose="00000500000000000000" pitchFamily="2" charset="0"/>
                <a:cs typeface="Poppins" panose="00000500000000000000" pitchFamily="2" charset="0"/>
              </a:rPr>
              <a:t>The rising number of Filipinos has increased the need for food and added stress to the country's already struggling agricultural industry.</a:t>
            </a:r>
          </a:p>
        </p:txBody>
      </p:sp>
      <p:sp>
        <p:nvSpPr>
          <p:cNvPr id="24" name="!!MTT">
            <a:extLst>
              <a:ext uri="{FF2B5EF4-FFF2-40B4-BE49-F238E27FC236}">
                <a16:creationId xmlns:a16="http://schemas.microsoft.com/office/drawing/2014/main" id="{DBFBD245-047C-8A82-7752-AAC956F97035}"/>
              </a:ext>
            </a:extLst>
          </p:cNvPr>
          <p:cNvSpPr txBox="1"/>
          <p:nvPr/>
        </p:nvSpPr>
        <p:spPr>
          <a:xfrm>
            <a:off x="-12933883" y="2589411"/>
            <a:ext cx="5431295" cy="1938992"/>
          </a:xfrm>
          <a:prstGeom prst="rect">
            <a:avLst/>
          </a:prstGeom>
          <a:noFill/>
        </p:spPr>
        <p:txBody>
          <a:bodyPr wrap="none" rtlCol="0">
            <a:spAutoFit/>
          </a:bodyPr>
          <a:lstStyle/>
          <a:p>
            <a:r>
              <a:rPr lang="en-US" sz="6000" dirty="0">
                <a:latin typeface="Poppins Black" panose="00000A00000000000000" pitchFamily="2" charset="0"/>
                <a:cs typeface="Poppins Black" panose="00000A00000000000000" pitchFamily="2" charset="0"/>
              </a:rPr>
              <a:t>INSERT YOUR </a:t>
            </a:r>
          </a:p>
          <a:p>
            <a:r>
              <a:rPr lang="en-US" sz="6000" dirty="0">
                <a:latin typeface="Poppins Black" panose="00000A00000000000000" pitchFamily="2" charset="0"/>
                <a:cs typeface="Poppins Black" panose="00000A00000000000000" pitchFamily="2" charset="0"/>
              </a:rPr>
              <a:t>TITLE HERE</a:t>
            </a:r>
          </a:p>
        </p:txBody>
      </p:sp>
      <p:sp>
        <p:nvSpPr>
          <p:cNvPr id="25" name="!!STT">
            <a:extLst>
              <a:ext uri="{FF2B5EF4-FFF2-40B4-BE49-F238E27FC236}">
                <a16:creationId xmlns:a16="http://schemas.microsoft.com/office/drawing/2014/main" id="{D112F911-E003-7E70-1704-99C7BC38DEE9}"/>
              </a:ext>
            </a:extLst>
          </p:cNvPr>
          <p:cNvSpPr txBox="1"/>
          <p:nvPr/>
        </p:nvSpPr>
        <p:spPr>
          <a:xfrm>
            <a:off x="-6833297" y="4528403"/>
            <a:ext cx="4995333" cy="1754326"/>
          </a:xfrm>
          <a:prstGeom prst="rect">
            <a:avLst/>
          </a:prstGeom>
          <a:noFill/>
        </p:spPr>
        <p:txBody>
          <a:bodyPr wrap="square" rtlCol="0">
            <a:spAutoFit/>
          </a:bodyPr>
          <a:lstStyle/>
          <a:p>
            <a:pPr algn="just"/>
            <a:r>
              <a:rPr lang="en-US" dirty="0">
                <a:latin typeface="Poppins" panose="00000500000000000000" pitchFamily="2" charset="0"/>
                <a:cs typeface="Poppins" panose="00000500000000000000" pitchFamily="2" charset="0"/>
              </a:rPr>
              <a:t>Lorem ipsum dolor sit amet, consectetuer adipiscing elit. Maecenas porttitor congue massa. Fusce posuere, magna sed pulvinar ultricies, purus lectus malesuada libero, sit amet commodo magna eros quis </a:t>
            </a:r>
            <a:r>
              <a:rPr lang="en-US" dirty="0" err="1">
                <a:latin typeface="Poppins" panose="00000500000000000000" pitchFamily="2" charset="0"/>
                <a:cs typeface="Poppins" panose="00000500000000000000" pitchFamily="2" charset="0"/>
              </a:rPr>
              <a:t>urna</a:t>
            </a:r>
            <a:r>
              <a:rPr lang="en-US" dirty="0">
                <a:latin typeface="Poppins" panose="00000500000000000000" pitchFamily="2" charset="0"/>
                <a:cs typeface="Poppins" panose="00000500000000000000" pitchFamily="2" charset="0"/>
              </a:rPr>
              <a:t>.</a:t>
            </a:r>
          </a:p>
        </p:txBody>
      </p:sp>
      <p:sp>
        <p:nvSpPr>
          <p:cNvPr id="26" name="!!BOTS">
            <a:extLst>
              <a:ext uri="{FF2B5EF4-FFF2-40B4-BE49-F238E27FC236}">
                <a16:creationId xmlns:a16="http://schemas.microsoft.com/office/drawing/2014/main" id="{7B4BFB98-7BA0-0404-F402-50C127CA8539}"/>
              </a:ext>
            </a:extLst>
          </p:cNvPr>
          <p:cNvSpPr/>
          <p:nvPr/>
        </p:nvSpPr>
        <p:spPr>
          <a:xfrm flipH="1">
            <a:off x="3962401" y="-4533323"/>
            <a:ext cx="8229599" cy="1938991"/>
          </a:xfrm>
          <a:prstGeom prst="homePlate">
            <a:avLst/>
          </a:prstGeom>
          <a:solidFill>
            <a:srgbClr val="FFD98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solidFill>
                  <a:sysClr val="windowText" lastClr="000000"/>
                </a:solidFill>
                <a:latin typeface="Poppins Black" panose="00000A00000000000000" pitchFamily="2" charset="0"/>
                <a:cs typeface="Poppins Black" panose="00000A00000000000000" pitchFamily="2" charset="0"/>
              </a:rPr>
              <a:t>Background of </a:t>
            </a:r>
          </a:p>
          <a:p>
            <a:pPr algn="ctr"/>
            <a:r>
              <a:rPr lang="en-US" sz="6000" dirty="0">
                <a:solidFill>
                  <a:sysClr val="windowText" lastClr="000000"/>
                </a:solidFill>
                <a:latin typeface="Poppins Black" panose="00000A00000000000000" pitchFamily="2" charset="0"/>
                <a:cs typeface="Poppins Black" panose="00000A00000000000000" pitchFamily="2" charset="0"/>
              </a:rPr>
              <a:t>the Study</a:t>
            </a:r>
          </a:p>
        </p:txBody>
      </p:sp>
      <p:grpSp>
        <p:nvGrpSpPr>
          <p:cNvPr id="28" name="Group 27">
            <a:extLst>
              <a:ext uri="{FF2B5EF4-FFF2-40B4-BE49-F238E27FC236}">
                <a16:creationId xmlns:a16="http://schemas.microsoft.com/office/drawing/2014/main" id="{4AD45ED2-C9A7-5007-28FC-7E3508D099BC}"/>
              </a:ext>
            </a:extLst>
          </p:cNvPr>
          <p:cNvGrpSpPr/>
          <p:nvPr/>
        </p:nvGrpSpPr>
        <p:grpSpPr>
          <a:xfrm>
            <a:off x="2464876" y="7296239"/>
            <a:ext cx="972457" cy="972457"/>
            <a:chOff x="1970690" y="1970313"/>
            <a:chExt cx="972457" cy="972457"/>
          </a:xfrm>
          <a:effectLst>
            <a:outerShdw blurRad="50800" dist="38100" dir="5400000" algn="t" rotWithShape="0">
              <a:prstClr val="black">
                <a:alpha val="40000"/>
              </a:prstClr>
            </a:outerShdw>
          </a:effectLst>
        </p:grpSpPr>
        <p:sp>
          <p:nvSpPr>
            <p:cNvPr id="29" name="Oval 28">
              <a:extLst>
                <a:ext uri="{FF2B5EF4-FFF2-40B4-BE49-F238E27FC236}">
                  <a16:creationId xmlns:a16="http://schemas.microsoft.com/office/drawing/2014/main" id="{A3D065B2-7010-D74B-799A-3F582D2798E8}"/>
                </a:ext>
              </a:extLst>
            </p:cNvPr>
            <p:cNvSpPr/>
            <p:nvPr/>
          </p:nvSpPr>
          <p:spPr>
            <a:xfrm>
              <a:off x="1970690" y="1970313"/>
              <a:ext cx="972457" cy="972457"/>
            </a:xfrm>
            <a:prstGeom prst="ellipse">
              <a:avLst/>
            </a:prstGeom>
            <a:solidFill>
              <a:srgbClr val="FFD9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879FE0AC-8617-3564-EC8E-8BE341E1B0CC}"/>
                </a:ext>
              </a:extLst>
            </p:cNvPr>
            <p:cNvSpPr/>
            <p:nvPr/>
          </p:nvSpPr>
          <p:spPr>
            <a:xfrm>
              <a:off x="2065219" y="2064841"/>
              <a:ext cx="783397" cy="783397"/>
            </a:xfrm>
            <a:prstGeom prst="ellipse">
              <a:avLst/>
            </a:prstGeom>
            <a:solidFill>
              <a:srgbClr val="F16B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Graphic 30" descr="Checkmark with solid fill">
              <a:extLst>
                <a:ext uri="{FF2B5EF4-FFF2-40B4-BE49-F238E27FC236}">
                  <a16:creationId xmlns:a16="http://schemas.microsoft.com/office/drawing/2014/main" id="{7BA94893-7E9F-95C1-BA76-ECC6C8844F1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87463" y="2156900"/>
              <a:ext cx="599280" cy="599280"/>
            </a:xfrm>
            <a:prstGeom prst="rect">
              <a:avLst/>
            </a:prstGeom>
          </p:spPr>
        </p:pic>
      </p:grpSp>
      <p:grpSp>
        <p:nvGrpSpPr>
          <p:cNvPr id="32" name="Group 31">
            <a:extLst>
              <a:ext uri="{FF2B5EF4-FFF2-40B4-BE49-F238E27FC236}">
                <a16:creationId xmlns:a16="http://schemas.microsoft.com/office/drawing/2014/main" id="{61617754-B89F-4666-02D8-63054B022003}"/>
              </a:ext>
            </a:extLst>
          </p:cNvPr>
          <p:cNvGrpSpPr/>
          <p:nvPr/>
        </p:nvGrpSpPr>
        <p:grpSpPr>
          <a:xfrm>
            <a:off x="2464876" y="9780796"/>
            <a:ext cx="972457" cy="972457"/>
            <a:chOff x="1970690" y="1970313"/>
            <a:chExt cx="972457" cy="972457"/>
          </a:xfrm>
          <a:effectLst>
            <a:outerShdw blurRad="50800" dist="38100" dir="5400000" algn="t" rotWithShape="0">
              <a:prstClr val="black">
                <a:alpha val="40000"/>
              </a:prstClr>
            </a:outerShdw>
          </a:effectLst>
        </p:grpSpPr>
        <p:sp>
          <p:nvSpPr>
            <p:cNvPr id="33" name="Oval 32">
              <a:extLst>
                <a:ext uri="{FF2B5EF4-FFF2-40B4-BE49-F238E27FC236}">
                  <a16:creationId xmlns:a16="http://schemas.microsoft.com/office/drawing/2014/main" id="{E5EAA0F2-9DFA-4A7A-C18F-62544CA2D6E3}"/>
                </a:ext>
              </a:extLst>
            </p:cNvPr>
            <p:cNvSpPr/>
            <p:nvPr/>
          </p:nvSpPr>
          <p:spPr>
            <a:xfrm>
              <a:off x="1970690" y="1970313"/>
              <a:ext cx="972457" cy="972457"/>
            </a:xfrm>
            <a:prstGeom prst="ellipse">
              <a:avLst/>
            </a:prstGeom>
            <a:solidFill>
              <a:srgbClr val="FFD9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BEE02F1A-1F59-F00C-A7DC-574B39860F54}"/>
                </a:ext>
              </a:extLst>
            </p:cNvPr>
            <p:cNvSpPr/>
            <p:nvPr/>
          </p:nvSpPr>
          <p:spPr>
            <a:xfrm>
              <a:off x="2065219" y="2064841"/>
              <a:ext cx="783397" cy="783397"/>
            </a:xfrm>
            <a:prstGeom prst="ellipse">
              <a:avLst/>
            </a:prstGeom>
            <a:solidFill>
              <a:srgbClr val="F16B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Graphic 34" descr="Checkmark with solid fill">
              <a:extLst>
                <a:ext uri="{FF2B5EF4-FFF2-40B4-BE49-F238E27FC236}">
                  <a16:creationId xmlns:a16="http://schemas.microsoft.com/office/drawing/2014/main" id="{2372F6D6-80C8-9EF8-745B-05C8C361C2E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87463" y="2156900"/>
              <a:ext cx="599280" cy="599280"/>
            </a:xfrm>
            <a:prstGeom prst="rect">
              <a:avLst/>
            </a:prstGeom>
          </p:spPr>
        </p:pic>
      </p:grpSp>
      <p:grpSp>
        <p:nvGrpSpPr>
          <p:cNvPr id="36" name="Group 35">
            <a:extLst>
              <a:ext uri="{FF2B5EF4-FFF2-40B4-BE49-F238E27FC236}">
                <a16:creationId xmlns:a16="http://schemas.microsoft.com/office/drawing/2014/main" id="{3E156B2A-CA69-CBFD-E245-FD44B92CA49C}"/>
              </a:ext>
            </a:extLst>
          </p:cNvPr>
          <p:cNvGrpSpPr/>
          <p:nvPr/>
        </p:nvGrpSpPr>
        <p:grpSpPr>
          <a:xfrm>
            <a:off x="2464876" y="12265354"/>
            <a:ext cx="972457" cy="972457"/>
            <a:chOff x="1970690" y="1970313"/>
            <a:chExt cx="972457" cy="972457"/>
          </a:xfrm>
          <a:effectLst>
            <a:outerShdw blurRad="50800" dist="38100" dir="5400000" algn="t" rotWithShape="0">
              <a:prstClr val="black">
                <a:alpha val="40000"/>
              </a:prstClr>
            </a:outerShdw>
          </a:effectLst>
        </p:grpSpPr>
        <p:sp>
          <p:nvSpPr>
            <p:cNvPr id="37" name="Oval 36">
              <a:extLst>
                <a:ext uri="{FF2B5EF4-FFF2-40B4-BE49-F238E27FC236}">
                  <a16:creationId xmlns:a16="http://schemas.microsoft.com/office/drawing/2014/main" id="{A524326A-AAF2-C27E-A266-5284D0AD2346}"/>
                </a:ext>
              </a:extLst>
            </p:cNvPr>
            <p:cNvSpPr/>
            <p:nvPr/>
          </p:nvSpPr>
          <p:spPr>
            <a:xfrm>
              <a:off x="1970690" y="1970313"/>
              <a:ext cx="972457" cy="972457"/>
            </a:xfrm>
            <a:prstGeom prst="ellipse">
              <a:avLst/>
            </a:prstGeom>
            <a:solidFill>
              <a:srgbClr val="FFD9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1456332E-2FFA-0C71-8DA6-FF10A5068B0A}"/>
                </a:ext>
              </a:extLst>
            </p:cNvPr>
            <p:cNvSpPr/>
            <p:nvPr/>
          </p:nvSpPr>
          <p:spPr>
            <a:xfrm>
              <a:off x="2065219" y="2064841"/>
              <a:ext cx="783397" cy="783397"/>
            </a:xfrm>
            <a:prstGeom prst="ellipse">
              <a:avLst/>
            </a:prstGeom>
            <a:solidFill>
              <a:srgbClr val="F16B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Graphic 38" descr="Checkmark with solid fill">
              <a:extLst>
                <a:ext uri="{FF2B5EF4-FFF2-40B4-BE49-F238E27FC236}">
                  <a16:creationId xmlns:a16="http://schemas.microsoft.com/office/drawing/2014/main" id="{614189CD-5217-156D-B32E-1C4F09DC7B0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87463" y="2156900"/>
              <a:ext cx="599280" cy="599280"/>
            </a:xfrm>
            <a:prstGeom prst="rect">
              <a:avLst/>
            </a:prstGeom>
          </p:spPr>
        </p:pic>
      </p:grpSp>
    </p:spTree>
    <p:extLst>
      <p:ext uri="{BB962C8B-B14F-4D97-AF65-F5344CB8AC3E}">
        <p14:creationId xmlns:p14="http://schemas.microsoft.com/office/powerpoint/2010/main" val="14916562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RD">
            <a:extLst>
              <a:ext uri="{FF2B5EF4-FFF2-40B4-BE49-F238E27FC236}">
                <a16:creationId xmlns:a16="http://schemas.microsoft.com/office/drawing/2014/main" id="{B5E96BA0-FA82-5CE0-B39E-93E3084AAF9D}"/>
              </a:ext>
            </a:extLst>
          </p:cNvPr>
          <p:cNvSpPr/>
          <p:nvPr/>
        </p:nvSpPr>
        <p:spPr>
          <a:xfrm>
            <a:off x="10740602" y="1572403"/>
            <a:ext cx="3713193" cy="3713193"/>
          </a:xfrm>
          <a:prstGeom prst="roundRect">
            <a:avLst/>
          </a:prstGeom>
          <a:solidFill>
            <a:srgbClr val="2528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RLB">
            <a:extLst>
              <a:ext uri="{FF2B5EF4-FFF2-40B4-BE49-F238E27FC236}">
                <a16:creationId xmlns:a16="http://schemas.microsoft.com/office/drawing/2014/main" id="{02CE808F-6794-A92C-0F1D-52580E760C15}"/>
              </a:ext>
            </a:extLst>
          </p:cNvPr>
          <p:cNvSpPr/>
          <p:nvPr/>
        </p:nvSpPr>
        <p:spPr>
          <a:xfrm rot="10800000">
            <a:off x="-2187575" y="1572403"/>
            <a:ext cx="3713195" cy="3713195"/>
          </a:xfrm>
          <a:prstGeom prst="roundRect">
            <a:avLst/>
          </a:prstGeom>
          <a:solidFill>
            <a:srgbClr val="7EB8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3B7B481E-5C3A-3C2F-1DB2-48B60776DC35}"/>
              </a:ext>
            </a:extLst>
          </p:cNvPr>
          <p:cNvSpPr/>
          <p:nvPr/>
        </p:nvSpPr>
        <p:spPr>
          <a:xfrm>
            <a:off x="2786743" y="522617"/>
            <a:ext cx="6618514" cy="1088572"/>
          </a:xfrm>
          <a:prstGeom prst="roundRect">
            <a:avLst>
              <a:gd name="adj" fmla="val 50000"/>
            </a:avLst>
          </a:prstGeom>
          <a:solidFill>
            <a:srgbClr val="FFD98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latin typeface="Poppins Black" panose="00000A00000000000000" pitchFamily="2" charset="0"/>
                <a:cs typeface="Poppins Black" panose="00000A00000000000000" pitchFamily="2" charset="0"/>
              </a:rPr>
              <a:t>Significance of Proposed Project</a:t>
            </a:r>
          </a:p>
        </p:txBody>
      </p:sp>
      <p:grpSp>
        <p:nvGrpSpPr>
          <p:cNvPr id="9" name="Group 8">
            <a:extLst>
              <a:ext uri="{FF2B5EF4-FFF2-40B4-BE49-F238E27FC236}">
                <a16:creationId xmlns:a16="http://schemas.microsoft.com/office/drawing/2014/main" id="{3F69652B-77F1-6C9E-5721-93D1236C03B8}"/>
              </a:ext>
            </a:extLst>
          </p:cNvPr>
          <p:cNvGrpSpPr/>
          <p:nvPr/>
        </p:nvGrpSpPr>
        <p:grpSpPr>
          <a:xfrm>
            <a:off x="2464877" y="2302208"/>
            <a:ext cx="730386" cy="568213"/>
            <a:chOff x="1970690" y="1970313"/>
            <a:chExt cx="972457" cy="972457"/>
          </a:xfrm>
          <a:effectLst>
            <a:outerShdw blurRad="50800" dist="38100" dir="5400000" algn="t" rotWithShape="0">
              <a:prstClr val="black">
                <a:alpha val="40000"/>
              </a:prstClr>
            </a:outerShdw>
          </a:effectLst>
        </p:grpSpPr>
        <p:sp>
          <p:nvSpPr>
            <p:cNvPr id="5" name="Oval 4">
              <a:extLst>
                <a:ext uri="{FF2B5EF4-FFF2-40B4-BE49-F238E27FC236}">
                  <a16:creationId xmlns:a16="http://schemas.microsoft.com/office/drawing/2014/main" id="{FA553322-2F8E-971B-23DD-1D233B90400A}"/>
                </a:ext>
              </a:extLst>
            </p:cNvPr>
            <p:cNvSpPr/>
            <p:nvPr/>
          </p:nvSpPr>
          <p:spPr>
            <a:xfrm>
              <a:off x="1970690" y="1970313"/>
              <a:ext cx="972457" cy="972457"/>
            </a:xfrm>
            <a:prstGeom prst="ellipse">
              <a:avLst/>
            </a:prstGeom>
            <a:solidFill>
              <a:srgbClr val="FFD9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D39593D0-DDC1-E91F-54A7-4B32AEE72021}"/>
                </a:ext>
              </a:extLst>
            </p:cNvPr>
            <p:cNvSpPr/>
            <p:nvPr/>
          </p:nvSpPr>
          <p:spPr>
            <a:xfrm>
              <a:off x="2065219" y="2064841"/>
              <a:ext cx="783397" cy="783397"/>
            </a:xfrm>
            <a:prstGeom prst="ellipse">
              <a:avLst/>
            </a:prstGeom>
            <a:solidFill>
              <a:srgbClr val="F16B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Checkmark with solid fill">
              <a:extLst>
                <a:ext uri="{FF2B5EF4-FFF2-40B4-BE49-F238E27FC236}">
                  <a16:creationId xmlns:a16="http://schemas.microsoft.com/office/drawing/2014/main" id="{98F60C00-0AE8-E0FB-BDEE-3BAAF79B60A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87463" y="2156900"/>
              <a:ext cx="599280" cy="599280"/>
            </a:xfrm>
            <a:prstGeom prst="rect">
              <a:avLst/>
            </a:prstGeom>
          </p:spPr>
        </p:pic>
      </p:grpSp>
      <p:sp>
        <p:nvSpPr>
          <p:cNvPr id="11" name="TextBox 10">
            <a:extLst>
              <a:ext uri="{FF2B5EF4-FFF2-40B4-BE49-F238E27FC236}">
                <a16:creationId xmlns:a16="http://schemas.microsoft.com/office/drawing/2014/main" id="{5972EF6B-553C-80DF-EBD9-CD4AC8A6BF2A}"/>
              </a:ext>
            </a:extLst>
          </p:cNvPr>
          <p:cNvSpPr txBox="1"/>
          <p:nvPr/>
        </p:nvSpPr>
        <p:spPr>
          <a:xfrm>
            <a:off x="3705498" y="2227974"/>
            <a:ext cx="6086475" cy="830997"/>
          </a:xfrm>
          <a:prstGeom prst="rect">
            <a:avLst/>
          </a:prstGeom>
          <a:noFill/>
        </p:spPr>
        <p:txBody>
          <a:bodyPr wrap="square" rtlCol="0">
            <a:spAutoFit/>
          </a:bodyPr>
          <a:lstStyle/>
          <a:p>
            <a:pPr algn="just"/>
            <a:r>
              <a:rPr lang="en-US" sz="1600" dirty="0">
                <a:latin typeface="Poppins" panose="00000500000000000000" pitchFamily="2" charset="0"/>
                <a:cs typeface="Poppins" panose="00000500000000000000" pitchFamily="2" charset="0"/>
              </a:rPr>
              <a:t>Rural Farmers: To help rural farmers increase their income and decrease their negative impact on the environment, this project will teach them new skills.</a:t>
            </a:r>
          </a:p>
        </p:txBody>
      </p:sp>
      <p:grpSp>
        <p:nvGrpSpPr>
          <p:cNvPr id="12" name="Group 11">
            <a:extLst>
              <a:ext uri="{FF2B5EF4-FFF2-40B4-BE49-F238E27FC236}">
                <a16:creationId xmlns:a16="http://schemas.microsoft.com/office/drawing/2014/main" id="{897FF537-81E5-15C0-B6A3-31EF7A8F3BEA}"/>
              </a:ext>
            </a:extLst>
          </p:cNvPr>
          <p:cNvGrpSpPr/>
          <p:nvPr/>
        </p:nvGrpSpPr>
        <p:grpSpPr>
          <a:xfrm>
            <a:off x="2464875" y="3285582"/>
            <a:ext cx="730387" cy="633299"/>
            <a:chOff x="1970690" y="1970313"/>
            <a:chExt cx="972457" cy="972457"/>
          </a:xfrm>
          <a:effectLst>
            <a:outerShdw blurRad="50800" dist="38100" dir="5400000" algn="t" rotWithShape="0">
              <a:prstClr val="black">
                <a:alpha val="40000"/>
              </a:prstClr>
            </a:outerShdw>
          </a:effectLst>
        </p:grpSpPr>
        <p:sp>
          <p:nvSpPr>
            <p:cNvPr id="13" name="Oval 12">
              <a:extLst>
                <a:ext uri="{FF2B5EF4-FFF2-40B4-BE49-F238E27FC236}">
                  <a16:creationId xmlns:a16="http://schemas.microsoft.com/office/drawing/2014/main" id="{417C33FF-578D-3DC9-0BC3-F35642317483}"/>
                </a:ext>
              </a:extLst>
            </p:cNvPr>
            <p:cNvSpPr/>
            <p:nvPr/>
          </p:nvSpPr>
          <p:spPr>
            <a:xfrm>
              <a:off x="1970690" y="1970313"/>
              <a:ext cx="972457" cy="972457"/>
            </a:xfrm>
            <a:prstGeom prst="ellipse">
              <a:avLst/>
            </a:prstGeom>
            <a:solidFill>
              <a:srgbClr val="FFD9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F3C89C5-6A4A-7215-5AE8-45E7726F8403}"/>
                </a:ext>
              </a:extLst>
            </p:cNvPr>
            <p:cNvSpPr/>
            <p:nvPr/>
          </p:nvSpPr>
          <p:spPr>
            <a:xfrm>
              <a:off x="2065219" y="2064841"/>
              <a:ext cx="783397" cy="783397"/>
            </a:xfrm>
            <a:prstGeom prst="ellipse">
              <a:avLst/>
            </a:prstGeom>
            <a:solidFill>
              <a:srgbClr val="F16B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phic 14" descr="Checkmark with solid fill">
              <a:extLst>
                <a:ext uri="{FF2B5EF4-FFF2-40B4-BE49-F238E27FC236}">
                  <a16:creationId xmlns:a16="http://schemas.microsoft.com/office/drawing/2014/main" id="{230428DD-9A59-147C-0EFF-85483E0779B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87463" y="2156900"/>
              <a:ext cx="599280" cy="599280"/>
            </a:xfrm>
            <a:prstGeom prst="rect">
              <a:avLst/>
            </a:prstGeom>
          </p:spPr>
        </p:pic>
      </p:grpSp>
      <p:sp>
        <p:nvSpPr>
          <p:cNvPr id="16" name="TextBox 15">
            <a:extLst>
              <a:ext uri="{FF2B5EF4-FFF2-40B4-BE49-F238E27FC236}">
                <a16:creationId xmlns:a16="http://schemas.microsoft.com/office/drawing/2014/main" id="{F741091A-B201-96E5-7B5F-686E560E9C39}"/>
              </a:ext>
            </a:extLst>
          </p:cNvPr>
          <p:cNvSpPr txBox="1"/>
          <p:nvPr/>
        </p:nvSpPr>
        <p:spPr>
          <a:xfrm>
            <a:off x="3705498" y="3235960"/>
            <a:ext cx="6086475" cy="892552"/>
          </a:xfrm>
          <a:prstGeom prst="rect">
            <a:avLst/>
          </a:prstGeom>
          <a:noFill/>
        </p:spPr>
        <p:txBody>
          <a:bodyPr wrap="square" rtlCol="0">
            <a:spAutoFit/>
          </a:bodyPr>
          <a:lstStyle/>
          <a:p>
            <a:pPr algn="just"/>
            <a:r>
              <a:rPr lang="en-US" sz="1600" dirty="0">
                <a:latin typeface="Poppins" panose="00000500000000000000" pitchFamily="2" charset="0"/>
                <a:cs typeface="Poppins" panose="00000500000000000000" pitchFamily="2" charset="0"/>
              </a:rPr>
              <a:t>Local Communities: The project can help improve nutrition and health in local communities by making sure there is enough food</a:t>
            </a:r>
            <a:r>
              <a:rPr lang="en-US" sz="2000" dirty="0">
                <a:latin typeface="Poppins" panose="00000500000000000000" pitchFamily="2" charset="0"/>
                <a:cs typeface="Poppins" panose="00000500000000000000" pitchFamily="2" charset="0"/>
              </a:rPr>
              <a:t>.</a:t>
            </a:r>
          </a:p>
        </p:txBody>
      </p:sp>
      <p:sp>
        <p:nvSpPr>
          <p:cNvPr id="21" name="TextBox 20">
            <a:extLst>
              <a:ext uri="{FF2B5EF4-FFF2-40B4-BE49-F238E27FC236}">
                <a16:creationId xmlns:a16="http://schemas.microsoft.com/office/drawing/2014/main" id="{F7A1CFE7-6935-F782-AC67-94693A7030F2}"/>
              </a:ext>
            </a:extLst>
          </p:cNvPr>
          <p:cNvSpPr txBox="1"/>
          <p:nvPr/>
        </p:nvSpPr>
        <p:spPr>
          <a:xfrm>
            <a:off x="3705661" y="5313487"/>
            <a:ext cx="6086475" cy="892552"/>
          </a:xfrm>
          <a:prstGeom prst="rect">
            <a:avLst/>
          </a:prstGeom>
          <a:noFill/>
        </p:spPr>
        <p:txBody>
          <a:bodyPr wrap="square" rtlCol="0">
            <a:spAutoFit/>
          </a:bodyPr>
          <a:lstStyle/>
          <a:p>
            <a:pPr algn="just"/>
            <a:r>
              <a:rPr lang="en-US" sz="1600" dirty="0">
                <a:latin typeface="Poppins" panose="00000500000000000000" pitchFamily="2" charset="0"/>
                <a:cs typeface="Poppins" panose="00000500000000000000" pitchFamily="2" charset="0"/>
              </a:rPr>
              <a:t>Future Researchers: This project's data and conclusions can be used as a starting point for more study on related topics, adding to what is known in this field</a:t>
            </a:r>
            <a:r>
              <a:rPr lang="en-US" sz="2000" dirty="0">
                <a:latin typeface="Poppins" panose="00000500000000000000" pitchFamily="2" charset="0"/>
                <a:cs typeface="Poppins" panose="00000500000000000000" pitchFamily="2" charset="0"/>
              </a:rPr>
              <a:t>.</a:t>
            </a:r>
          </a:p>
        </p:txBody>
      </p:sp>
      <p:grpSp>
        <p:nvGrpSpPr>
          <p:cNvPr id="23" name="Group 22">
            <a:extLst>
              <a:ext uri="{FF2B5EF4-FFF2-40B4-BE49-F238E27FC236}">
                <a16:creationId xmlns:a16="http://schemas.microsoft.com/office/drawing/2014/main" id="{0B038ACB-D675-A862-CB99-83907E42D74E}"/>
              </a:ext>
            </a:extLst>
          </p:cNvPr>
          <p:cNvGrpSpPr/>
          <p:nvPr/>
        </p:nvGrpSpPr>
        <p:grpSpPr>
          <a:xfrm>
            <a:off x="14086521" y="2632297"/>
            <a:ext cx="1032933" cy="1032933"/>
            <a:chOff x="2794000" y="2912533"/>
            <a:chExt cx="1032933" cy="1032933"/>
          </a:xfrm>
          <a:effectLst>
            <a:outerShdw blurRad="50800" dist="38100" dir="5400000" algn="t" rotWithShape="0">
              <a:prstClr val="black">
                <a:alpha val="40000"/>
              </a:prstClr>
            </a:outerShdw>
          </a:effectLst>
        </p:grpSpPr>
        <p:sp>
          <p:nvSpPr>
            <p:cNvPr id="24" name="Oval 23">
              <a:extLst>
                <a:ext uri="{FF2B5EF4-FFF2-40B4-BE49-F238E27FC236}">
                  <a16:creationId xmlns:a16="http://schemas.microsoft.com/office/drawing/2014/main" id="{02AC2992-EF3B-795A-4411-099AB8C85A88}"/>
                </a:ext>
              </a:extLst>
            </p:cNvPr>
            <p:cNvSpPr/>
            <p:nvPr/>
          </p:nvSpPr>
          <p:spPr>
            <a:xfrm>
              <a:off x="2794000" y="2912533"/>
              <a:ext cx="1032933" cy="1032933"/>
            </a:xfrm>
            <a:prstGeom prst="ellipse">
              <a:avLst/>
            </a:prstGeom>
            <a:solidFill>
              <a:srgbClr val="F16B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F7595E05-13CD-B04C-F2C8-339A86F350C6}"/>
                </a:ext>
              </a:extLst>
            </p:cNvPr>
            <p:cNvSpPr/>
            <p:nvPr/>
          </p:nvSpPr>
          <p:spPr>
            <a:xfrm>
              <a:off x="2870199" y="2988732"/>
              <a:ext cx="880533" cy="880533"/>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Graphic 25" descr="Back with solid fill">
              <a:extLst>
                <a:ext uri="{FF2B5EF4-FFF2-40B4-BE49-F238E27FC236}">
                  <a16:creationId xmlns:a16="http://schemas.microsoft.com/office/drawing/2014/main" id="{971FFE77-43A3-C38A-DE8D-F61D6B00DAD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40047" y="3058580"/>
              <a:ext cx="740836" cy="740836"/>
            </a:xfrm>
            <a:prstGeom prst="rect">
              <a:avLst/>
            </a:prstGeom>
          </p:spPr>
        </p:pic>
      </p:grpSp>
      <p:sp>
        <p:nvSpPr>
          <p:cNvPr id="27" name="TextBox 26">
            <a:extLst>
              <a:ext uri="{FF2B5EF4-FFF2-40B4-BE49-F238E27FC236}">
                <a16:creationId xmlns:a16="http://schemas.microsoft.com/office/drawing/2014/main" id="{F389D1F0-1B2D-6A58-BFA7-1B705EC108D7}"/>
              </a:ext>
            </a:extLst>
          </p:cNvPr>
          <p:cNvSpPr txBox="1"/>
          <p:nvPr/>
        </p:nvSpPr>
        <p:spPr>
          <a:xfrm>
            <a:off x="17582301" y="2687099"/>
            <a:ext cx="6086475" cy="923330"/>
          </a:xfrm>
          <a:prstGeom prst="rect">
            <a:avLst/>
          </a:prstGeom>
          <a:noFill/>
        </p:spPr>
        <p:txBody>
          <a:bodyPr wrap="square" rtlCol="0">
            <a:spAutoFit/>
          </a:bodyPr>
          <a:lstStyle/>
          <a:p>
            <a:pPr algn="just"/>
            <a:r>
              <a:rPr lang="en-US" dirty="0">
                <a:latin typeface="Poppins" panose="00000500000000000000" pitchFamily="2" charset="0"/>
                <a:cs typeface="Poppins" panose="00000500000000000000" pitchFamily="2" charset="0"/>
              </a:rPr>
              <a:t>Lorem ipsum dolor sit amet, consectetuer adipiscing elit. Maecenas porttitor congue massa. Fusce posuere, magna sed pulvinar </a:t>
            </a:r>
            <a:r>
              <a:rPr lang="en-US" dirty="0" err="1">
                <a:latin typeface="Poppins" panose="00000500000000000000" pitchFamily="2" charset="0"/>
                <a:cs typeface="Poppins" panose="00000500000000000000" pitchFamily="2" charset="0"/>
              </a:rPr>
              <a:t>ultricies</a:t>
            </a:r>
            <a:r>
              <a:rPr lang="en-US" dirty="0">
                <a:latin typeface="Poppins" panose="00000500000000000000" pitchFamily="2" charset="0"/>
                <a:cs typeface="Poppins" panose="00000500000000000000" pitchFamily="2" charset="0"/>
              </a:rPr>
              <a:t>.</a:t>
            </a:r>
          </a:p>
        </p:txBody>
      </p:sp>
      <p:grpSp>
        <p:nvGrpSpPr>
          <p:cNvPr id="28" name="Group 27">
            <a:extLst>
              <a:ext uri="{FF2B5EF4-FFF2-40B4-BE49-F238E27FC236}">
                <a16:creationId xmlns:a16="http://schemas.microsoft.com/office/drawing/2014/main" id="{85648170-56FE-4CE3-2874-78F69C3C8CBE}"/>
              </a:ext>
            </a:extLst>
          </p:cNvPr>
          <p:cNvGrpSpPr/>
          <p:nvPr/>
        </p:nvGrpSpPr>
        <p:grpSpPr>
          <a:xfrm>
            <a:off x="16283515" y="3915601"/>
            <a:ext cx="1032933" cy="1032933"/>
            <a:chOff x="2794000" y="2912533"/>
            <a:chExt cx="1032933" cy="1032933"/>
          </a:xfrm>
          <a:effectLst>
            <a:outerShdw blurRad="50800" dist="38100" dir="5400000" algn="t" rotWithShape="0">
              <a:prstClr val="black">
                <a:alpha val="40000"/>
              </a:prstClr>
            </a:outerShdw>
          </a:effectLst>
        </p:grpSpPr>
        <p:sp>
          <p:nvSpPr>
            <p:cNvPr id="29" name="Oval 28">
              <a:extLst>
                <a:ext uri="{FF2B5EF4-FFF2-40B4-BE49-F238E27FC236}">
                  <a16:creationId xmlns:a16="http://schemas.microsoft.com/office/drawing/2014/main" id="{B6B131B3-7E1C-4D3D-1623-8E4CBA8A6996}"/>
                </a:ext>
              </a:extLst>
            </p:cNvPr>
            <p:cNvSpPr/>
            <p:nvPr/>
          </p:nvSpPr>
          <p:spPr>
            <a:xfrm>
              <a:off x="2794000" y="2912533"/>
              <a:ext cx="1032933" cy="1032933"/>
            </a:xfrm>
            <a:prstGeom prst="ellipse">
              <a:avLst/>
            </a:prstGeom>
            <a:solidFill>
              <a:srgbClr val="F16B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BD3C8007-84FA-6DF2-E5C5-0808F9772B27}"/>
                </a:ext>
              </a:extLst>
            </p:cNvPr>
            <p:cNvSpPr/>
            <p:nvPr/>
          </p:nvSpPr>
          <p:spPr>
            <a:xfrm>
              <a:off x="2870199" y="2988732"/>
              <a:ext cx="880533" cy="880533"/>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Graphic 30" descr="Back with solid fill">
              <a:extLst>
                <a:ext uri="{FF2B5EF4-FFF2-40B4-BE49-F238E27FC236}">
                  <a16:creationId xmlns:a16="http://schemas.microsoft.com/office/drawing/2014/main" id="{09B29993-66D3-DC82-1A94-C38A5A8AD32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40047" y="3058580"/>
              <a:ext cx="740836" cy="740836"/>
            </a:xfrm>
            <a:prstGeom prst="rect">
              <a:avLst/>
            </a:prstGeom>
          </p:spPr>
        </p:pic>
      </p:grpSp>
      <p:sp>
        <p:nvSpPr>
          <p:cNvPr id="32" name="TextBox 31">
            <a:extLst>
              <a:ext uri="{FF2B5EF4-FFF2-40B4-BE49-F238E27FC236}">
                <a16:creationId xmlns:a16="http://schemas.microsoft.com/office/drawing/2014/main" id="{E2D87445-1EBC-8131-5637-23CB12A071D7}"/>
              </a:ext>
            </a:extLst>
          </p:cNvPr>
          <p:cNvSpPr txBox="1"/>
          <p:nvPr/>
        </p:nvSpPr>
        <p:spPr>
          <a:xfrm>
            <a:off x="19505121" y="3970403"/>
            <a:ext cx="6086475" cy="923330"/>
          </a:xfrm>
          <a:prstGeom prst="rect">
            <a:avLst/>
          </a:prstGeom>
          <a:noFill/>
        </p:spPr>
        <p:txBody>
          <a:bodyPr wrap="square" rtlCol="0">
            <a:spAutoFit/>
          </a:bodyPr>
          <a:lstStyle/>
          <a:p>
            <a:pPr algn="just"/>
            <a:r>
              <a:rPr lang="en-US" dirty="0">
                <a:latin typeface="Poppins" panose="00000500000000000000" pitchFamily="2" charset="0"/>
                <a:cs typeface="Poppins" panose="00000500000000000000" pitchFamily="2" charset="0"/>
              </a:rPr>
              <a:t>Lorem ipsum dolor sit amet, consectetuer adipiscing elit. Maecenas porttitor congue massa. Fusce posuere, magna sed pulvinar </a:t>
            </a:r>
            <a:r>
              <a:rPr lang="en-US" dirty="0" err="1">
                <a:latin typeface="Poppins" panose="00000500000000000000" pitchFamily="2" charset="0"/>
                <a:cs typeface="Poppins" panose="00000500000000000000" pitchFamily="2" charset="0"/>
              </a:rPr>
              <a:t>ultricies</a:t>
            </a:r>
            <a:r>
              <a:rPr lang="en-US" dirty="0">
                <a:latin typeface="Poppins" panose="00000500000000000000" pitchFamily="2" charset="0"/>
                <a:cs typeface="Poppins" panose="00000500000000000000" pitchFamily="2" charset="0"/>
              </a:rPr>
              <a:t>.</a:t>
            </a:r>
          </a:p>
        </p:txBody>
      </p:sp>
      <p:grpSp>
        <p:nvGrpSpPr>
          <p:cNvPr id="33" name="Group 32">
            <a:extLst>
              <a:ext uri="{FF2B5EF4-FFF2-40B4-BE49-F238E27FC236}">
                <a16:creationId xmlns:a16="http://schemas.microsoft.com/office/drawing/2014/main" id="{7D66A317-C49F-3A94-453F-FA14D4E999CE}"/>
              </a:ext>
            </a:extLst>
          </p:cNvPr>
          <p:cNvGrpSpPr/>
          <p:nvPr/>
        </p:nvGrpSpPr>
        <p:grpSpPr>
          <a:xfrm>
            <a:off x="19258852" y="5237288"/>
            <a:ext cx="1032933" cy="1032933"/>
            <a:chOff x="2794000" y="2912533"/>
            <a:chExt cx="1032933" cy="1032933"/>
          </a:xfrm>
          <a:effectLst>
            <a:outerShdw blurRad="50800" dist="38100" dir="5400000" algn="t" rotWithShape="0">
              <a:prstClr val="black">
                <a:alpha val="40000"/>
              </a:prstClr>
            </a:outerShdw>
          </a:effectLst>
        </p:grpSpPr>
        <p:sp>
          <p:nvSpPr>
            <p:cNvPr id="34" name="Oval 33">
              <a:extLst>
                <a:ext uri="{FF2B5EF4-FFF2-40B4-BE49-F238E27FC236}">
                  <a16:creationId xmlns:a16="http://schemas.microsoft.com/office/drawing/2014/main" id="{0F251804-0E9A-71B9-4C43-1A8E82602EAD}"/>
                </a:ext>
              </a:extLst>
            </p:cNvPr>
            <p:cNvSpPr/>
            <p:nvPr/>
          </p:nvSpPr>
          <p:spPr>
            <a:xfrm>
              <a:off x="2794000" y="2912533"/>
              <a:ext cx="1032933" cy="1032933"/>
            </a:xfrm>
            <a:prstGeom prst="ellipse">
              <a:avLst/>
            </a:prstGeom>
            <a:solidFill>
              <a:srgbClr val="F16B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D26F2327-61D1-205B-8E86-83CA30B24B6F}"/>
                </a:ext>
              </a:extLst>
            </p:cNvPr>
            <p:cNvSpPr/>
            <p:nvPr/>
          </p:nvSpPr>
          <p:spPr>
            <a:xfrm>
              <a:off x="2870199" y="2988732"/>
              <a:ext cx="880533" cy="880533"/>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Graphic 35" descr="Back with solid fill">
              <a:extLst>
                <a:ext uri="{FF2B5EF4-FFF2-40B4-BE49-F238E27FC236}">
                  <a16:creationId xmlns:a16="http://schemas.microsoft.com/office/drawing/2014/main" id="{6C196D3A-D4A9-82CC-1F97-E62B5145AAD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40047" y="3058580"/>
              <a:ext cx="740836" cy="740836"/>
            </a:xfrm>
            <a:prstGeom prst="rect">
              <a:avLst/>
            </a:prstGeom>
          </p:spPr>
        </p:pic>
      </p:grpSp>
      <p:sp>
        <p:nvSpPr>
          <p:cNvPr id="37" name="TextBox 36">
            <a:extLst>
              <a:ext uri="{FF2B5EF4-FFF2-40B4-BE49-F238E27FC236}">
                <a16:creationId xmlns:a16="http://schemas.microsoft.com/office/drawing/2014/main" id="{3963FC96-A817-375B-5835-A9DE8DCEC839}"/>
              </a:ext>
            </a:extLst>
          </p:cNvPr>
          <p:cNvSpPr txBox="1"/>
          <p:nvPr/>
        </p:nvSpPr>
        <p:spPr>
          <a:xfrm>
            <a:off x="23176233" y="5270690"/>
            <a:ext cx="6086475" cy="923330"/>
          </a:xfrm>
          <a:prstGeom prst="rect">
            <a:avLst/>
          </a:prstGeom>
          <a:noFill/>
        </p:spPr>
        <p:txBody>
          <a:bodyPr wrap="square" rtlCol="0">
            <a:spAutoFit/>
          </a:bodyPr>
          <a:lstStyle/>
          <a:p>
            <a:pPr algn="just"/>
            <a:r>
              <a:rPr lang="en-US" dirty="0">
                <a:latin typeface="Poppins" panose="00000500000000000000" pitchFamily="2" charset="0"/>
                <a:cs typeface="Poppins" panose="00000500000000000000" pitchFamily="2" charset="0"/>
              </a:rPr>
              <a:t>Lorem ipsum dolor sit amet, consectetuer adipiscing elit. Maecenas porttitor congue massa. Fusce posuere, magna sed pulvinar </a:t>
            </a:r>
            <a:r>
              <a:rPr lang="en-US" dirty="0" err="1">
                <a:latin typeface="Poppins" panose="00000500000000000000" pitchFamily="2" charset="0"/>
                <a:cs typeface="Poppins" panose="00000500000000000000" pitchFamily="2" charset="0"/>
              </a:rPr>
              <a:t>ultricies</a:t>
            </a:r>
            <a:r>
              <a:rPr lang="en-US" dirty="0">
                <a:latin typeface="Poppins" panose="00000500000000000000" pitchFamily="2" charset="0"/>
                <a:cs typeface="Poppins" panose="00000500000000000000" pitchFamily="2" charset="0"/>
              </a:rPr>
              <a:t>.</a:t>
            </a:r>
          </a:p>
        </p:txBody>
      </p:sp>
      <p:sp>
        <p:nvSpPr>
          <p:cNvPr id="38" name="TextBox 37">
            <a:extLst>
              <a:ext uri="{FF2B5EF4-FFF2-40B4-BE49-F238E27FC236}">
                <a16:creationId xmlns:a16="http://schemas.microsoft.com/office/drawing/2014/main" id="{94319E85-2D34-7A6B-CD52-91CD5E1A65E1}"/>
              </a:ext>
            </a:extLst>
          </p:cNvPr>
          <p:cNvSpPr txBox="1"/>
          <p:nvPr/>
        </p:nvSpPr>
        <p:spPr>
          <a:xfrm>
            <a:off x="526943" y="7955280"/>
            <a:ext cx="4807726" cy="2862322"/>
          </a:xfrm>
          <a:prstGeom prst="rect">
            <a:avLst/>
          </a:prstGeom>
          <a:noFill/>
        </p:spPr>
        <p:txBody>
          <a:bodyPr wrap="none" rtlCol="0">
            <a:spAutoFit/>
          </a:bodyPr>
          <a:lstStyle/>
          <a:p>
            <a:r>
              <a:rPr lang="en-US" sz="6000" dirty="0">
                <a:solidFill>
                  <a:srgbClr val="FFD984"/>
                </a:solidFill>
                <a:latin typeface="Poppins Black" panose="00000A00000000000000" pitchFamily="2" charset="0"/>
                <a:cs typeface="Poppins Black" panose="00000A00000000000000" pitchFamily="2" charset="0"/>
              </a:rPr>
              <a:t>REVIEW OF</a:t>
            </a:r>
          </a:p>
          <a:p>
            <a:r>
              <a:rPr lang="en-US" sz="6000" dirty="0">
                <a:solidFill>
                  <a:srgbClr val="FFD984"/>
                </a:solidFill>
                <a:latin typeface="Poppins Black" panose="00000A00000000000000" pitchFamily="2" charset="0"/>
                <a:cs typeface="Poppins Black" panose="00000A00000000000000" pitchFamily="2" charset="0"/>
              </a:rPr>
              <a:t>RELATED </a:t>
            </a:r>
          </a:p>
          <a:p>
            <a:r>
              <a:rPr lang="en-US" sz="6000" dirty="0">
                <a:solidFill>
                  <a:srgbClr val="FFD984"/>
                </a:solidFill>
                <a:latin typeface="Poppins Black" panose="00000A00000000000000" pitchFamily="2" charset="0"/>
                <a:cs typeface="Poppins Black" panose="00000A00000000000000" pitchFamily="2" charset="0"/>
              </a:rPr>
              <a:t>LITERATURE</a:t>
            </a:r>
          </a:p>
        </p:txBody>
      </p:sp>
      <p:sp>
        <p:nvSpPr>
          <p:cNvPr id="39" name="TextBox 38">
            <a:extLst>
              <a:ext uri="{FF2B5EF4-FFF2-40B4-BE49-F238E27FC236}">
                <a16:creationId xmlns:a16="http://schemas.microsoft.com/office/drawing/2014/main" id="{712A15B7-689C-A2A7-CC9A-693204262CE7}"/>
              </a:ext>
            </a:extLst>
          </p:cNvPr>
          <p:cNvSpPr txBox="1"/>
          <p:nvPr/>
        </p:nvSpPr>
        <p:spPr>
          <a:xfrm>
            <a:off x="6669724" y="12995196"/>
            <a:ext cx="4995333" cy="1754326"/>
          </a:xfrm>
          <a:prstGeom prst="rect">
            <a:avLst/>
          </a:prstGeom>
          <a:noFill/>
        </p:spPr>
        <p:txBody>
          <a:bodyPr wrap="square" rtlCol="0">
            <a:spAutoFit/>
          </a:bodyPr>
          <a:lstStyle/>
          <a:p>
            <a:pPr algn="just"/>
            <a:r>
              <a:rPr lang="en-US" dirty="0">
                <a:latin typeface="Poppins" panose="00000500000000000000" pitchFamily="2" charset="0"/>
                <a:cs typeface="Poppins" panose="00000500000000000000" pitchFamily="2" charset="0"/>
              </a:rPr>
              <a:t>Lorem ipsum dolor sit amet, consectetuer adipiscing elit. Maecenas porttitor congue massa. Fusce posuere, magna sed pulvinar ultricies, purus lectus malesuada libero, sit amet commodo magna eros quis </a:t>
            </a:r>
            <a:r>
              <a:rPr lang="en-US" dirty="0" err="1">
                <a:latin typeface="Poppins" panose="00000500000000000000" pitchFamily="2" charset="0"/>
                <a:cs typeface="Poppins" panose="00000500000000000000" pitchFamily="2" charset="0"/>
              </a:rPr>
              <a:t>urna</a:t>
            </a:r>
            <a:r>
              <a:rPr lang="en-US" dirty="0">
                <a:latin typeface="Poppins" panose="00000500000000000000" pitchFamily="2" charset="0"/>
                <a:cs typeface="Poppins" panose="00000500000000000000" pitchFamily="2" charset="0"/>
              </a:rPr>
              <a:t>.</a:t>
            </a:r>
          </a:p>
        </p:txBody>
      </p:sp>
      <p:grpSp>
        <p:nvGrpSpPr>
          <p:cNvPr id="7" name="Group 6">
            <a:extLst>
              <a:ext uri="{FF2B5EF4-FFF2-40B4-BE49-F238E27FC236}">
                <a16:creationId xmlns:a16="http://schemas.microsoft.com/office/drawing/2014/main" id="{C25713FF-75E4-A62B-D8DB-1F31CFDA2089}"/>
              </a:ext>
            </a:extLst>
          </p:cNvPr>
          <p:cNvGrpSpPr/>
          <p:nvPr/>
        </p:nvGrpSpPr>
        <p:grpSpPr>
          <a:xfrm>
            <a:off x="2495772" y="4338482"/>
            <a:ext cx="730387" cy="633299"/>
            <a:chOff x="1970690" y="1970313"/>
            <a:chExt cx="972457" cy="972457"/>
          </a:xfrm>
          <a:effectLst>
            <a:outerShdw blurRad="50800" dist="38100" dir="5400000" algn="t" rotWithShape="0">
              <a:prstClr val="black">
                <a:alpha val="40000"/>
              </a:prstClr>
            </a:outerShdw>
          </a:effectLst>
        </p:grpSpPr>
        <p:sp>
          <p:nvSpPr>
            <p:cNvPr id="10" name="Oval 9">
              <a:extLst>
                <a:ext uri="{FF2B5EF4-FFF2-40B4-BE49-F238E27FC236}">
                  <a16:creationId xmlns:a16="http://schemas.microsoft.com/office/drawing/2014/main" id="{32C48400-9E10-BC92-8FE2-24192BA73C75}"/>
                </a:ext>
              </a:extLst>
            </p:cNvPr>
            <p:cNvSpPr/>
            <p:nvPr/>
          </p:nvSpPr>
          <p:spPr>
            <a:xfrm>
              <a:off x="1970690" y="1970313"/>
              <a:ext cx="972457" cy="972457"/>
            </a:xfrm>
            <a:prstGeom prst="ellipse">
              <a:avLst/>
            </a:prstGeom>
            <a:solidFill>
              <a:srgbClr val="FFD9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973115A9-9B2A-D923-131C-96778D8EF394}"/>
                </a:ext>
              </a:extLst>
            </p:cNvPr>
            <p:cNvSpPr/>
            <p:nvPr/>
          </p:nvSpPr>
          <p:spPr>
            <a:xfrm>
              <a:off x="2065219" y="2064841"/>
              <a:ext cx="783397" cy="783397"/>
            </a:xfrm>
            <a:prstGeom prst="ellipse">
              <a:avLst/>
            </a:prstGeom>
            <a:solidFill>
              <a:srgbClr val="F16B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Graphic 40" descr="Checkmark with solid fill">
              <a:extLst>
                <a:ext uri="{FF2B5EF4-FFF2-40B4-BE49-F238E27FC236}">
                  <a16:creationId xmlns:a16="http://schemas.microsoft.com/office/drawing/2014/main" id="{9ED69947-C43C-1FCF-8357-4701CB68C5E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87463" y="2156900"/>
              <a:ext cx="599280" cy="599280"/>
            </a:xfrm>
            <a:prstGeom prst="rect">
              <a:avLst/>
            </a:prstGeom>
          </p:spPr>
        </p:pic>
      </p:grpSp>
      <p:grpSp>
        <p:nvGrpSpPr>
          <p:cNvPr id="42" name="Group 41">
            <a:extLst>
              <a:ext uri="{FF2B5EF4-FFF2-40B4-BE49-F238E27FC236}">
                <a16:creationId xmlns:a16="http://schemas.microsoft.com/office/drawing/2014/main" id="{005C0333-BE1B-FA49-9E8A-779EAC57964F}"/>
              </a:ext>
            </a:extLst>
          </p:cNvPr>
          <p:cNvGrpSpPr/>
          <p:nvPr/>
        </p:nvGrpSpPr>
        <p:grpSpPr>
          <a:xfrm>
            <a:off x="2547343" y="5390121"/>
            <a:ext cx="730387" cy="633299"/>
            <a:chOff x="1970690" y="1970313"/>
            <a:chExt cx="972457" cy="972457"/>
          </a:xfrm>
          <a:effectLst>
            <a:outerShdw blurRad="50800" dist="38100" dir="5400000" algn="t" rotWithShape="0">
              <a:prstClr val="black">
                <a:alpha val="40000"/>
              </a:prstClr>
            </a:outerShdw>
          </a:effectLst>
        </p:grpSpPr>
        <p:sp>
          <p:nvSpPr>
            <p:cNvPr id="43" name="Oval 42">
              <a:extLst>
                <a:ext uri="{FF2B5EF4-FFF2-40B4-BE49-F238E27FC236}">
                  <a16:creationId xmlns:a16="http://schemas.microsoft.com/office/drawing/2014/main" id="{B5F36ABC-FBC7-76E2-E311-7CFFF6BFD053}"/>
                </a:ext>
              </a:extLst>
            </p:cNvPr>
            <p:cNvSpPr/>
            <p:nvPr/>
          </p:nvSpPr>
          <p:spPr>
            <a:xfrm>
              <a:off x="1970690" y="1970313"/>
              <a:ext cx="972457" cy="972457"/>
            </a:xfrm>
            <a:prstGeom prst="ellipse">
              <a:avLst/>
            </a:prstGeom>
            <a:solidFill>
              <a:srgbClr val="FFD9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AC1F1F9F-CDDD-69A3-15E1-E7410FAD47F2}"/>
                </a:ext>
              </a:extLst>
            </p:cNvPr>
            <p:cNvSpPr/>
            <p:nvPr/>
          </p:nvSpPr>
          <p:spPr>
            <a:xfrm>
              <a:off x="2065219" y="2064841"/>
              <a:ext cx="783397" cy="783397"/>
            </a:xfrm>
            <a:prstGeom prst="ellipse">
              <a:avLst/>
            </a:prstGeom>
            <a:solidFill>
              <a:srgbClr val="F16B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Graphic 44" descr="Checkmark with solid fill">
              <a:extLst>
                <a:ext uri="{FF2B5EF4-FFF2-40B4-BE49-F238E27FC236}">
                  <a16:creationId xmlns:a16="http://schemas.microsoft.com/office/drawing/2014/main" id="{759A060A-E2C0-F68E-4029-FEE61F33A6B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87463" y="2156900"/>
              <a:ext cx="599280" cy="599280"/>
            </a:xfrm>
            <a:prstGeom prst="rect">
              <a:avLst/>
            </a:prstGeom>
          </p:spPr>
        </p:pic>
      </p:grpSp>
      <p:sp>
        <p:nvSpPr>
          <p:cNvPr id="46" name="TextBox 45">
            <a:extLst>
              <a:ext uri="{FF2B5EF4-FFF2-40B4-BE49-F238E27FC236}">
                <a16:creationId xmlns:a16="http://schemas.microsoft.com/office/drawing/2014/main" id="{B9A1D82A-9306-F08C-0807-D78E5E2AE7C9}"/>
              </a:ext>
            </a:extLst>
          </p:cNvPr>
          <p:cNvSpPr txBox="1"/>
          <p:nvPr/>
        </p:nvSpPr>
        <p:spPr>
          <a:xfrm>
            <a:off x="3705660" y="4291892"/>
            <a:ext cx="6086475" cy="830997"/>
          </a:xfrm>
          <a:prstGeom prst="rect">
            <a:avLst/>
          </a:prstGeom>
          <a:noFill/>
        </p:spPr>
        <p:txBody>
          <a:bodyPr wrap="square" rtlCol="0">
            <a:spAutoFit/>
          </a:bodyPr>
          <a:lstStyle/>
          <a:p>
            <a:pPr algn="just"/>
            <a:r>
              <a:rPr lang="en-US" sz="1600" dirty="0">
                <a:latin typeface="Poppins" panose="00000500000000000000" pitchFamily="2" charset="0"/>
                <a:cs typeface="Poppins" panose="00000500000000000000" pitchFamily="2" charset="0"/>
              </a:rPr>
              <a:t>The project can give useful information and suggestions for making policies and running programs that will make agriculture more sustainable and improve food security.</a:t>
            </a:r>
          </a:p>
        </p:txBody>
      </p:sp>
    </p:spTree>
    <p:extLst>
      <p:ext uri="{BB962C8B-B14F-4D97-AF65-F5344CB8AC3E}">
        <p14:creationId xmlns:p14="http://schemas.microsoft.com/office/powerpoint/2010/main" val="6432736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RLB">
            <a:extLst>
              <a:ext uri="{FF2B5EF4-FFF2-40B4-BE49-F238E27FC236}">
                <a16:creationId xmlns:a16="http://schemas.microsoft.com/office/drawing/2014/main" id="{44577BF9-5E8A-A4D4-39DC-2CB4047186D2}"/>
              </a:ext>
            </a:extLst>
          </p:cNvPr>
          <p:cNvSpPr/>
          <p:nvPr/>
        </p:nvSpPr>
        <p:spPr>
          <a:xfrm>
            <a:off x="0" y="-1"/>
            <a:ext cx="12191999" cy="1611825"/>
          </a:xfrm>
          <a:prstGeom prst="roundRect">
            <a:avLst>
              <a:gd name="adj" fmla="val 0"/>
            </a:avLst>
          </a:prstGeom>
          <a:solidFill>
            <a:srgbClr val="7EB8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A724E63F-B356-1140-BB1D-4564E15FC269}"/>
              </a:ext>
            </a:extLst>
          </p:cNvPr>
          <p:cNvSpPr txBox="1"/>
          <p:nvPr/>
        </p:nvSpPr>
        <p:spPr>
          <a:xfrm>
            <a:off x="4243666" y="333310"/>
            <a:ext cx="3576620" cy="1015663"/>
          </a:xfrm>
          <a:prstGeom prst="rect">
            <a:avLst/>
          </a:prstGeom>
          <a:noFill/>
        </p:spPr>
        <p:txBody>
          <a:bodyPr wrap="none" rtlCol="0">
            <a:spAutoFit/>
          </a:bodyPr>
          <a:lstStyle/>
          <a:p>
            <a:r>
              <a:rPr lang="en-US" sz="6000" dirty="0">
                <a:latin typeface="Poppins Black" panose="00000A00000000000000" pitchFamily="2" charset="0"/>
                <a:cs typeface="Poppins Black" panose="00000A00000000000000" pitchFamily="2" charset="0"/>
              </a:rPr>
              <a:t>METHOD</a:t>
            </a:r>
          </a:p>
        </p:txBody>
      </p:sp>
      <p:grpSp>
        <p:nvGrpSpPr>
          <p:cNvPr id="11" name="Group 10">
            <a:extLst>
              <a:ext uri="{FF2B5EF4-FFF2-40B4-BE49-F238E27FC236}">
                <a16:creationId xmlns:a16="http://schemas.microsoft.com/office/drawing/2014/main" id="{B648AB1F-2B27-77EA-7144-843ECEF79034}"/>
              </a:ext>
            </a:extLst>
          </p:cNvPr>
          <p:cNvGrpSpPr/>
          <p:nvPr/>
        </p:nvGrpSpPr>
        <p:grpSpPr>
          <a:xfrm>
            <a:off x="859780" y="2686851"/>
            <a:ext cx="10472438" cy="2040131"/>
            <a:chOff x="1582835" y="2872832"/>
            <a:chExt cx="9405709" cy="1832322"/>
          </a:xfrm>
        </p:grpSpPr>
        <p:sp>
          <p:nvSpPr>
            <p:cNvPr id="12" name="Oval 11">
              <a:extLst>
                <a:ext uri="{FF2B5EF4-FFF2-40B4-BE49-F238E27FC236}">
                  <a16:creationId xmlns:a16="http://schemas.microsoft.com/office/drawing/2014/main" id="{FE76ED94-41D5-2918-F11D-DE9ABDE50BCC}"/>
                </a:ext>
              </a:extLst>
            </p:cNvPr>
            <p:cNvSpPr/>
            <p:nvPr/>
          </p:nvSpPr>
          <p:spPr>
            <a:xfrm>
              <a:off x="9156521" y="2872832"/>
              <a:ext cx="1832023" cy="1832322"/>
            </a:xfrm>
            <a:prstGeom prst="ellipse">
              <a:avLst/>
            </a:prstGeom>
          </p:spPr>
          <p:style>
            <a:lnRef idx="0">
              <a:schemeClr val="lt1">
                <a:hueOff val="0"/>
                <a:satOff val="0"/>
                <a:lumOff val="0"/>
                <a:alphaOff val="0"/>
              </a:schemeClr>
            </a:lnRef>
            <a:fillRef idx="3">
              <a:schemeClr val="accent4">
                <a:hueOff val="0"/>
                <a:satOff val="0"/>
                <a:lumOff val="0"/>
                <a:alphaOff val="0"/>
              </a:schemeClr>
            </a:fillRef>
            <a:effectRef idx="3">
              <a:schemeClr val="accent4">
                <a:hueOff val="0"/>
                <a:satOff val="0"/>
                <a:lumOff val="0"/>
                <a:alphaOff val="0"/>
              </a:schemeClr>
            </a:effectRef>
            <a:fontRef idx="minor">
              <a:schemeClr val="lt1"/>
            </a:fontRef>
          </p:style>
        </p:sp>
        <p:sp>
          <p:nvSpPr>
            <p:cNvPr id="13" name="Freeform: Shape 12">
              <a:extLst>
                <a:ext uri="{FF2B5EF4-FFF2-40B4-BE49-F238E27FC236}">
                  <a16:creationId xmlns:a16="http://schemas.microsoft.com/office/drawing/2014/main" id="{7CEE669C-83D5-2BC6-532C-36585F579DAF}"/>
                </a:ext>
              </a:extLst>
            </p:cNvPr>
            <p:cNvSpPr/>
            <p:nvPr/>
          </p:nvSpPr>
          <p:spPr>
            <a:xfrm>
              <a:off x="9216971" y="2933920"/>
              <a:ext cx="1710148" cy="1710146"/>
            </a:xfrm>
            <a:custGeom>
              <a:avLst/>
              <a:gdLst>
                <a:gd name="connsiteX0" fmla="*/ 0 w 1710148"/>
                <a:gd name="connsiteY0" fmla="*/ 855073 h 1710146"/>
                <a:gd name="connsiteX1" fmla="*/ 855074 w 1710148"/>
                <a:gd name="connsiteY1" fmla="*/ 0 h 1710146"/>
                <a:gd name="connsiteX2" fmla="*/ 1710148 w 1710148"/>
                <a:gd name="connsiteY2" fmla="*/ 855073 h 1710146"/>
                <a:gd name="connsiteX3" fmla="*/ 855074 w 1710148"/>
                <a:gd name="connsiteY3" fmla="*/ 1710146 h 1710146"/>
                <a:gd name="connsiteX4" fmla="*/ 0 w 1710148"/>
                <a:gd name="connsiteY4" fmla="*/ 855073 h 17101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0148" h="1710146">
                  <a:moveTo>
                    <a:pt x="0" y="855073"/>
                  </a:moveTo>
                  <a:cubicBezTo>
                    <a:pt x="0" y="382829"/>
                    <a:pt x="382830" y="0"/>
                    <a:pt x="855074" y="0"/>
                  </a:cubicBezTo>
                  <a:cubicBezTo>
                    <a:pt x="1327318" y="0"/>
                    <a:pt x="1710148" y="382829"/>
                    <a:pt x="1710148" y="855073"/>
                  </a:cubicBezTo>
                  <a:cubicBezTo>
                    <a:pt x="1710148" y="1327317"/>
                    <a:pt x="1327318" y="1710146"/>
                    <a:pt x="855074" y="1710146"/>
                  </a:cubicBezTo>
                  <a:cubicBezTo>
                    <a:pt x="382830" y="1710146"/>
                    <a:pt x="0" y="1327317"/>
                    <a:pt x="0" y="855073"/>
                  </a:cubicBezTo>
                  <a:close/>
                </a:path>
              </a:pathLst>
            </a:custGeom>
          </p:spPr>
          <p:style>
            <a:lnRef idx="1">
              <a:schemeClr val="accent4">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27275" tIns="326903" rIns="326300" bIns="326902" numCol="1" spcCol="1270" anchor="ctr" anchorCtr="0">
              <a:noAutofit/>
            </a:bodyPr>
            <a:lstStyle/>
            <a:p>
              <a:pPr marL="0" lvl="0" indent="0" algn="ctr" defTabSz="2889250">
                <a:lnSpc>
                  <a:spcPct val="90000"/>
                </a:lnSpc>
                <a:spcBef>
                  <a:spcPct val="0"/>
                </a:spcBef>
                <a:spcAft>
                  <a:spcPct val="35000"/>
                </a:spcAft>
                <a:buNone/>
              </a:pPr>
              <a:r>
                <a:rPr lang="en-US" sz="1400" b="1" kern="1200" dirty="0"/>
                <a:t>ANALYZING DATA</a:t>
              </a:r>
            </a:p>
          </p:txBody>
        </p:sp>
        <p:sp>
          <p:nvSpPr>
            <p:cNvPr id="14" name="Teardrop 13">
              <a:extLst>
                <a:ext uri="{FF2B5EF4-FFF2-40B4-BE49-F238E27FC236}">
                  <a16:creationId xmlns:a16="http://schemas.microsoft.com/office/drawing/2014/main" id="{CBB3C4B6-840D-1933-4DEA-24B0573E405F}"/>
                </a:ext>
              </a:extLst>
            </p:cNvPr>
            <p:cNvSpPr/>
            <p:nvPr/>
          </p:nvSpPr>
          <p:spPr>
            <a:xfrm rot="2700000">
              <a:off x="7262204" y="2872927"/>
              <a:ext cx="1831811" cy="1831811"/>
            </a:xfrm>
            <a:prstGeom prst="teardrop">
              <a:avLst>
                <a:gd name="adj" fmla="val 100000"/>
              </a:avLst>
            </a:prstGeom>
          </p:spPr>
          <p:style>
            <a:lnRef idx="0">
              <a:schemeClr val="lt1">
                <a:hueOff val="0"/>
                <a:satOff val="0"/>
                <a:lumOff val="0"/>
                <a:alphaOff val="0"/>
              </a:schemeClr>
            </a:lnRef>
            <a:fillRef idx="3">
              <a:schemeClr val="accent4">
                <a:hueOff val="2450223"/>
                <a:satOff val="-10194"/>
                <a:lumOff val="2402"/>
                <a:alphaOff val="0"/>
              </a:schemeClr>
            </a:fillRef>
            <a:effectRef idx="3">
              <a:schemeClr val="accent4">
                <a:hueOff val="2450223"/>
                <a:satOff val="-10194"/>
                <a:lumOff val="2402"/>
                <a:alphaOff val="0"/>
              </a:schemeClr>
            </a:effectRef>
            <a:fontRef idx="minor">
              <a:schemeClr val="lt1"/>
            </a:fontRef>
          </p:style>
        </p:sp>
        <p:sp>
          <p:nvSpPr>
            <p:cNvPr id="15" name="Freeform: Shape 14">
              <a:extLst>
                <a:ext uri="{FF2B5EF4-FFF2-40B4-BE49-F238E27FC236}">
                  <a16:creationId xmlns:a16="http://schemas.microsoft.com/office/drawing/2014/main" id="{602C8215-AABC-1187-0BDB-9E202406E0F2}"/>
                </a:ext>
              </a:extLst>
            </p:cNvPr>
            <p:cNvSpPr/>
            <p:nvPr/>
          </p:nvSpPr>
          <p:spPr>
            <a:xfrm>
              <a:off x="7324497" y="2933920"/>
              <a:ext cx="1765759" cy="1710146"/>
            </a:xfrm>
            <a:custGeom>
              <a:avLst/>
              <a:gdLst>
                <a:gd name="connsiteX0" fmla="*/ 0 w 1710148"/>
                <a:gd name="connsiteY0" fmla="*/ 855073 h 1710146"/>
                <a:gd name="connsiteX1" fmla="*/ 855074 w 1710148"/>
                <a:gd name="connsiteY1" fmla="*/ 0 h 1710146"/>
                <a:gd name="connsiteX2" fmla="*/ 1710148 w 1710148"/>
                <a:gd name="connsiteY2" fmla="*/ 855073 h 1710146"/>
                <a:gd name="connsiteX3" fmla="*/ 855074 w 1710148"/>
                <a:gd name="connsiteY3" fmla="*/ 1710146 h 1710146"/>
                <a:gd name="connsiteX4" fmla="*/ 0 w 1710148"/>
                <a:gd name="connsiteY4" fmla="*/ 855073 h 17101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0148" h="1710146">
                  <a:moveTo>
                    <a:pt x="0" y="855073"/>
                  </a:moveTo>
                  <a:cubicBezTo>
                    <a:pt x="0" y="382829"/>
                    <a:pt x="382830" y="0"/>
                    <a:pt x="855074" y="0"/>
                  </a:cubicBezTo>
                  <a:cubicBezTo>
                    <a:pt x="1327318" y="0"/>
                    <a:pt x="1710148" y="382829"/>
                    <a:pt x="1710148" y="855073"/>
                  </a:cubicBezTo>
                  <a:cubicBezTo>
                    <a:pt x="1710148" y="1327317"/>
                    <a:pt x="1327318" y="1710146"/>
                    <a:pt x="855074" y="1710146"/>
                  </a:cubicBezTo>
                  <a:cubicBezTo>
                    <a:pt x="382830" y="1710146"/>
                    <a:pt x="0" y="1327317"/>
                    <a:pt x="0" y="855073"/>
                  </a:cubicBezTo>
                  <a:close/>
                </a:path>
              </a:pathLst>
            </a:custGeom>
          </p:spPr>
          <p:style>
            <a:lnRef idx="1">
              <a:schemeClr val="accent4">
                <a:hueOff val="2450223"/>
                <a:satOff val="-10194"/>
                <a:lumOff val="2402"/>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26300" tIns="326903" rIns="327275" bIns="326902" numCol="1" spcCol="1270" anchor="ctr" anchorCtr="0">
              <a:noAutofit/>
            </a:bodyPr>
            <a:lstStyle/>
            <a:p>
              <a:pPr marL="0" lvl="0" indent="0" algn="ctr" defTabSz="2889250">
                <a:lnSpc>
                  <a:spcPct val="90000"/>
                </a:lnSpc>
                <a:spcBef>
                  <a:spcPct val="0"/>
                </a:spcBef>
                <a:spcAft>
                  <a:spcPct val="35000"/>
                </a:spcAft>
                <a:buNone/>
              </a:pPr>
              <a:r>
                <a:rPr lang="en-US" sz="1400" b="1" dirty="0"/>
                <a:t>COLLABORATING</a:t>
              </a:r>
              <a:endParaRPr lang="en-US" sz="1400" b="1" kern="1200" dirty="0"/>
            </a:p>
          </p:txBody>
        </p:sp>
        <p:sp>
          <p:nvSpPr>
            <p:cNvPr id="16" name="Teardrop 15">
              <a:extLst>
                <a:ext uri="{FF2B5EF4-FFF2-40B4-BE49-F238E27FC236}">
                  <a16:creationId xmlns:a16="http://schemas.microsoft.com/office/drawing/2014/main" id="{1C1BCDE4-FAF6-55C9-EB4A-7AEB3219E3D8}"/>
                </a:ext>
              </a:extLst>
            </p:cNvPr>
            <p:cNvSpPr/>
            <p:nvPr/>
          </p:nvSpPr>
          <p:spPr>
            <a:xfrm rot="2700000">
              <a:off x="5369731" y="2872927"/>
              <a:ext cx="1831811" cy="1831811"/>
            </a:xfrm>
            <a:prstGeom prst="teardrop">
              <a:avLst>
                <a:gd name="adj" fmla="val 100000"/>
              </a:avLst>
            </a:prstGeom>
          </p:spPr>
          <p:style>
            <a:lnRef idx="0">
              <a:schemeClr val="lt1">
                <a:hueOff val="0"/>
                <a:satOff val="0"/>
                <a:lumOff val="0"/>
                <a:alphaOff val="0"/>
              </a:schemeClr>
            </a:lnRef>
            <a:fillRef idx="3">
              <a:schemeClr val="accent4">
                <a:hueOff val="4900445"/>
                <a:satOff val="-20388"/>
                <a:lumOff val="4804"/>
                <a:alphaOff val="0"/>
              </a:schemeClr>
            </a:fillRef>
            <a:effectRef idx="3">
              <a:schemeClr val="accent4">
                <a:hueOff val="4900445"/>
                <a:satOff val="-20388"/>
                <a:lumOff val="4804"/>
                <a:alphaOff val="0"/>
              </a:schemeClr>
            </a:effectRef>
            <a:fontRef idx="minor">
              <a:schemeClr val="lt1"/>
            </a:fontRef>
          </p:style>
        </p:sp>
        <p:sp>
          <p:nvSpPr>
            <p:cNvPr id="17" name="Freeform: Shape 16">
              <a:extLst>
                <a:ext uri="{FF2B5EF4-FFF2-40B4-BE49-F238E27FC236}">
                  <a16:creationId xmlns:a16="http://schemas.microsoft.com/office/drawing/2014/main" id="{0170B3BA-09C3-A70E-06B3-B8CFB9025695}"/>
                </a:ext>
              </a:extLst>
            </p:cNvPr>
            <p:cNvSpPr/>
            <p:nvPr/>
          </p:nvSpPr>
          <p:spPr>
            <a:xfrm>
              <a:off x="5431050" y="2933920"/>
              <a:ext cx="1710148" cy="1710146"/>
            </a:xfrm>
            <a:custGeom>
              <a:avLst/>
              <a:gdLst>
                <a:gd name="connsiteX0" fmla="*/ 0 w 1710148"/>
                <a:gd name="connsiteY0" fmla="*/ 855073 h 1710146"/>
                <a:gd name="connsiteX1" fmla="*/ 855074 w 1710148"/>
                <a:gd name="connsiteY1" fmla="*/ 0 h 1710146"/>
                <a:gd name="connsiteX2" fmla="*/ 1710148 w 1710148"/>
                <a:gd name="connsiteY2" fmla="*/ 855073 h 1710146"/>
                <a:gd name="connsiteX3" fmla="*/ 855074 w 1710148"/>
                <a:gd name="connsiteY3" fmla="*/ 1710146 h 1710146"/>
                <a:gd name="connsiteX4" fmla="*/ 0 w 1710148"/>
                <a:gd name="connsiteY4" fmla="*/ 855073 h 17101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0148" h="1710146">
                  <a:moveTo>
                    <a:pt x="0" y="855073"/>
                  </a:moveTo>
                  <a:cubicBezTo>
                    <a:pt x="0" y="382829"/>
                    <a:pt x="382830" y="0"/>
                    <a:pt x="855074" y="0"/>
                  </a:cubicBezTo>
                  <a:cubicBezTo>
                    <a:pt x="1327318" y="0"/>
                    <a:pt x="1710148" y="382829"/>
                    <a:pt x="1710148" y="855073"/>
                  </a:cubicBezTo>
                  <a:cubicBezTo>
                    <a:pt x="1710148" y="1327317"/>
                    <a:pt x="1327318" y="1710146"/>
                    <a:pt x="855074" y="1710146"/>
                  </a:cubicBezTo>
                  <a:cubicBezTo>
                    <a:pt x="382830" y="1710146"/>
                    <a:pt x="0" y="1327317"/>
                    <a:pt x="0" y="855073"/>
                  </a:cubicBezTo>
                  <a:close/>
                </a:path>
              </a:pathLst>
            </a:custGeom>
          </p:spPr>
          <p:style>
            <a:lnRef idx="1">
              <a:schemeClr val="accent4">
                <a:hueOff val="4900445"/>
                <a:satOff val="-20388"/>
                <a:lumOff val="4804"/>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26300" tIns="326903" rIns="327275" bIns="326902" numCol="1" spcCol="1270" anchor="ctr" anchorCtr="0">
              <a:noAutofit/>
            </a:bodyPr>
            <a:lstStyle/>
            <a:p>
              <a:pPr marL="0" lvl="0" indent="0" algn="ctr" defTabSz="2889250">
                <a:lnSpc>
                  <a:spcPct val="90000"/>
                </a:lnSpc>
                <a:spcBef>
                  <a:spcPct val="0"/>
                </a:spcBef>
                <a:spcAft>
                  <a:spcPct val="35000"/>
                </a:spcAft>
                <a:buNone/>
              </a:pPr>
              <a:r>
                <a:rPr lang="en-US" b="1" kern="1200" dirty="0"/>
                <a:t>REVIEWING</a:t>
              </a:r>
            </a:p>
          </p:txBody>
        </p:sp>
        <p:sp>
          <p:nvSpPr>
            <p:cNvPr id="18" name="Teardrop 17">
              <a:extLst>
                <a:ext uri="{FF2B5EF4-FFF2-40B4-BE49-F238E27FC236}">
                  <a16:creationId xmlns:a16="http://schemas.microsoft.com/office/drawing/2014/main" id="{18D9A8A8-BA45-E11D-FD76-8FC519FE5595}"/>
                </a:ext>
              </a:extLst>
            </p:cNvPr>
            <p:cNvSpPr/>
            <p:nvPr/>
          </p:nvSpPr>
          <p:spPr>
            <a:xfrm rot="2700000">
              <a:off x="3476283" y="2872927"/>
              <a:ext cx="1831811" cy="1831811"/>
            </a:xfrm>
            <a:prstGeom prst="teardrop">
              <a:avLst>
                <a:gd name="adj" fmla="val 100000"/>
              </a:avLst>
            </a:prstGeom>
          </p:spPr>
          <p:style>
            <a:lnRef idx="0">
              <a:schemeClr val="lt1">
                <a:hueOff val="0"/>
                <a:satOff val="0"/>
                <a:lumOff val="0"/>
                <a:alphaOff val="0"/>
              </a:schemeClr>
            </a:lnRef>
            <a:fillRef idx="3">
              <a:schemeClr val="accent4">
                <a:hueOff val="7350668"/>
                <a:satOff val="-30583"/>
                <a:lumOff val="7206"/>
                <a:alphaOff val="0"/>
              </a:schemeClr>
            </a:fillRef>
            <a:effectRef idx="3">
              <a:schemeClr val="accent4">
                <a:hueOff val="7350668"/>
                <a:satOff val="-30583"/>
                <a:lumOff val="7206"/>
                <a:alphaOff val="0"/>
              </a:schemeClr>
            </a:effectRef>
            <a:fontRef idx="minor">
              <a:schemeClr val="lt1"/>
            </a:fontRef>
          </p:style>
        </p:sp>
        <p:sp>
          <p:nvSpPr>
            <p:cNvPr id="19" name="Freeform: Shape 18">
              <a:extLst>
                <a:ext uri="{FF2B5EF4-FFF2-40B4-BE49-F238E27FC236}">
                  <a16:creationId xmlns:a16="http://schemas.microsoft.com/office/drawing/2014/main" id="{0660EFB5-41C6-AACD-1EF0-56D05DFECD83}"/>
                </a:ext>
              </a:extLst>
            </p:cNvPr>
            <p:cNvSpPr/>
            <p:nvPr/>
          </p:nvSpPr>
          <p:spPr>
            <a:xfrm>
              <a:off x="3537602" y="2933920"/>
              <a:ext cx="1710148" cy="1710146"/>
            </a:xfrm>
            <a:custGeom>
              <a:avLst/>
              <a:gdLst>
                <a:gd name="connsiteX0" fmla="*/ 0 w 1710148"/>
                <a:gd name="connsiteY0" fmla="*/ 855073 h 1710146"/>
                <a:gd name="connsiteX1" fmla="*/ 855074 w 1710148"/>
                <a:gd name="connsiteY1" fmla="*/ 0 h 1710146"/>
                <a:gd name="connsiteX2" fmla="*/ 1710148 w 1710148"/>
                <a:gd name="connsiteY2" fmla="*/ 855073 h 1710146"/>
                <a:gd name="connsiteX3" fmla="*/ 855074 w 1710148"/>
                <a:gd name="connsiteY3" fmla="*/ 1710146 h 1710146"/>
                <a:gd name="connsiteX4" fmla="*/ 0 w 1710148"/>
                <a:gd name="connsiteY4" fmla="*/ 855073 h 17101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0148" h="1710146">
                  <a:moveTo>
                    <a:pt x="0" y="855073"/>
                  </a:moveTo>
                  <a:cubicBezTo>
                    <a:pt x="0" y="382829"/>
                    <a:pt x="382830" y="0"/>
                    <a:pt x="855074" y="0"/>
                  </a:cubicBezTo>
                  <a:cubicBezTo>
                    <a:pt x="1327318" y="0"/>
                    <a:pt x="1710148" y="382829"/>
                    <a:pt x="1710148" y="855073"/>
                  </a:cubicBezTo>
                  <a:cubicBezTo>
                    <a:pt x="1710148" y="1327317"/>
                    <a:pt x="1327318" y="1710146"/>
                    <a:pt x="855074" y="1710146"/>
                  </a:cubicBezTo>
                  <a:cubicBezTo>
                    <a:pt x="382830" y="1710146"/>
                    <a:pt x="0" y="1327317"/>
                    <a:pt x="0" y="855073"/>
                  </a:cubicBezTo>
                  <a:close/>
                </a:path>
              </a:pathLst>
            </a:custGeom>
          </p:spPr>
          <p:style>
            <a:lnRef idx="1">
              <a:schemeClr val="accent4">
                <a:hueOff val="7350668"/>
                <a:satOff val="-30583"/>
                <a:lumOff val="7206"/>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27275" tIns="326903" rIns="326300" bIns="326902" numCol="1" spcCol="1270" anchor="ctr" anchorCtr="0">
              <a:noAutofit/>
            </a:bodyPr>
            <a:lstStyle/>
            <a:p>
              <a:pPr marL="0" lvl="0" indent="0" algn="ctr" defTabSz="2889250">
                <a:lnSpc>
                  <a:spcPct val="90000"/>
                </a:lnSpc>
                <a:spcBef>
                  <a:spcPct val="0"/>
                </a:spcBef>
                <a:spcAft>
                  <a:spcPct val="35000"/>
                </a:spcAft>
                <a:buNone/>
              </a:pPr>
              <a:r>
                <a:rPr lang="en-US" sz="1600" b="1" kern="1200" dirty="0"/>
                <a:t>CONDU</a:t>
              </a:r>
              <a:r>
                <a:rPr lang="en-US" sz="1600" b="1" dirty="0"/>
                <a:t>CTING</a:t>
              </a:r>
              <a:endParaRPr lang="en-US" sz="1600" b="1" kern="1200" dirty="0"/>
            </a:p>
          </p:txBody>
        </p:sp>
        <p:sp>
          <p:nvSpPr>
            <p:cNvPr id="20" name="Teardrop 19">
              <a:extLst>
                <a:ext uri="{FF2B5EF4-FFF2-40B4-BE49-F238E27FC236}">
                  <a16:creationId xmlns:a16="http://schemas.microsoft.com/office/drawing/2014/main" id="{EA9EB7E9-A77B-34A5-4867-6442297E32BD}"/>
                </a:ext>
              </a:extLst>
            </p:cNvPr>
            <p:cNvSpPr/>
            <p:nvPr/>
          </p:nvSpPr>
          <p:spPr>
            <a:xfrm rot="2700000">
              <a:off x="1582835" y="2872927"/>
              <a:ext cx="1831811" cy="1831811"/>
            </a:xfrm>
            <a:prstGeom prst="teardrop">
              <a:avLst>
                <a:gd name="adj" fmla="val 100000"/>
              </a:avLst>
            </a:prstGeom>
          </p:spPr>
          <p:style>
            <a:lnRef idx="0">
              <a:schemeClr val="lt1">
                <a:hueOff val="0"/>
                <a:satOff val="0"/>
                <a:lumOff val="0"/>
                <a:alphaOff val="0"/>
              </a:schemeClr>
            </a:lnRef>
            <a:fillRef idx="3">
              <a:schemeClr val="accent4">
                <a:hueOff val="9800891"/>
                <a:satOff val="-40777"/>
                <a:lumOff val="9608"/>
                <a:alphaOff val="0"/>
              </a:schemeClr>
            </a:fillRef>
            <a:effectRef idx="3">
              <a:schemeClr val="accent4">
                <a:hueOff val="9800891"/>
                <a:satOff val="-40777"/>
                <a:lumOff val="9608"/>
                <a:alphaOff val="0"/>
              </a:schemeClr>
            </a:effectRef>
            <a:fontRef idx="minor">
              <a:schemeClr val="lt1"/>
            </a:fontRef>
          </p:style>
        </p:sp>
        <p:sp>
          <p:nvSpPr>
            <p:cNvPr id="21" name="Freeform: Shape 20">
              <a:extLst>
                <a:ext uri="{FF2B5EF4-FFF2-40B4-BE49-F238E27FC236}">
                  <a16:creationId xmlns:a16="http://schemas.microsoft.com/office/drawing/2014/main" id="{503C9A5E-4C3A-18D0-2C41-60E16BA08A37}"/>
                </a:ext>
              </a:extLst>
            </p:cNvPr>
            <p:cNvSpPr/>
            <p:nvPr/>
          </p:nvSpPr>
          <p:spPr>
            <a:xfrm>
              <a:off x="1644154" y="2933920"/>
              <a:ext cx="1710148" cy="1710146"/>
            </a:xfrm>
            <a:custGeom>
              <a:avLst/>
              <a:gdLst>
                <a:gd name="connsiteX0" fmla="*/ 0 w 1710148"/>
                <a:gd name="connsiteY0" fmla="*/ 855073 h 1710146"/>
                <a:gd name="connsiteX1" fmla="*/ 855074 w 1710148"/>
                <a:gd name="connsiteY1" fmla="*/ 0 h 1710146"/>
                <a:gd name="connsiteX2" fmla="*/ 1710148 w 1710148"/>
                <a:gd name="connsiteY2" fmla="*/ 855073 h 1710146"/>
                <a:gd name="connsiteX3" fmla="*/ 855074 w 1710148"/>
                <a:gd name="connsiteY3" fmla="*/ 1710146 h 1710146"/>
                <a:gd name="connsiteX4" fmla="*/ 0 w 1710148"/>
                <a:gd name="connsiteY4" fmla="*/ 855073 h 17101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0148" h="1710146">
                  <a:moveTo>
                    <a:pt x="0" y="855073"/>
                  </a:moveTo>
                  <a:cubicBezTo>
                    <a:pt x="0" y="382829"/>
                    <a:pt x="382830" y="0"/>
                    <a:pt x="855074" y="0"/>
                  </a:cubicBezTo>
                  <a:cubicBezTo>
                    <a:pt x="1327318" y="0"/>
                    <a:pt x="1710148" y="382829"/>
                    <a:pt x="1710148" y="855073"/>
                  </a:cubicBezTo>
                  <a:cubicBezTo>
                    <a:pt x="1710148" y="1327317"/>
                    <a:pt x="1327318" y="1710146"/>
                    <a:pt x="855074" y="1710146"/>
                  </a:cubicBezTo>
                  <a:cubicBezTo>
                    <a:pt x="382830" y="1710146"/>
                    <a:pt x="0" y="1327317"/>
                    <a:pt x="0" y="855073"/>
                  </a:cubicBezTo>
                  <a:close/>
                </a:path>
              </a:pathLst>
            </a:custGeom>
          </p:spPr>
          <p:style>
            <a:lnRef idx="1">
              <a:schemeClr val="accent4">
                <a:hueOff val="9800891"/>
                <a:satOff val="-40777"/>
                <a:lumOff val="9608"/>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27275" tIns="326903" rIns="326300" bIns="326902" numCol="1" spcCol="1270" anchor="ctr" anchorCtr="0">
              <a:noAutofit/>
            </a:bodyPr>
            <a:lstStyle/>
            <a:p>
              <a:pPr marL="0" lvl="0" indent="0" algn="ctr" defTabSz="2889250">
                <a:lnSpc>
                  <a:spcPct val="90000"/>
                </a:lnSpc>
                <a:spcBef>
                  <a:spcPct val="0"/>
                </a:spcBef>
                <a:spcAft>
                  <a:spcPct val="35000"/>
                </a:spcAft>
                <a:buNone/>
              </a:pPr>
              <a:r>
                <a:rPr lang="en-US" sz="1600" b="1" kern="1200" dirty="0"/>
                <a:t>SURVEYING</a:t>
              </a:r>
              <a:endParaRPr lang="en-US" sz="2000" b="1" kern="1200" dirty="0"/>
            </a:p>
          </p:txBody>
        </p:sp>
      </p:grpSp>
      <p:sp>
        <p:nvSpPr>
          <p:cNvPr id="22" name="TextBox 21">
            <a:extLst>
              <a:ext uri="{FF2B5EF4-FFF2-40B4-BE49-F238E27FC236}">
                <a16:creationId xmlns:a16="http://schemas.microsoft.com/office/drawing/2014/main" id="{AC7D57AD-1DD5-8EC7-362C-D08777BD0B92}"/>
              </a:ext>
            </a:extLst>
          </p:cNvPr>
          <p:cNvSpPr txBox="1"/>
          <p:nvPr/>
        </p:nvSpPr>
        <p:spPr>
          <a:xfrm>
            <a:off x="15191439" y="3599480"/>
            <a:ext cx="4418197" cy="2862322"/>
          </a:xfrm>
          <a:prstGeom prst="rect">
            <a:avLst/>
          </a:prstGeom>
          <a:noFill/>
        </p:spPr>
        <p:txBody>
          <a:bodyPr wrap="none" rtlCol="0">
            <a:spAutoFit/>
          </a:bodyPr>
          <a:lstStyle/>
          <a:p>
            <a:pPr algn="r"/>
            <a:r>
              <a:rPr lang="en-US" sz="6000" dirty="0">
                <a:solidFill>
                  <a:srgbClr val="252847"/>
                </a:solidFill>
                <a:latin typeface="Poppins Black" panose="00000A00000000000000" pitchFamily="2" charset="0"/>
                <a:cs typeface="Poppins Black" panose="00000A00000000000000" pitchFamily="2" charset="0"/>
              </a:rPr>
              <a:t>REVIEW OF</a:t>
            </a:r>
          </a:p>
          <a:p>
            <a:pPr algn="r"/>
            <a:r>
              <a:rPr lang="en-US" sz="6000" dirty="0">
                <a:solidFill>
                  <a:srgbClr val="252847"/>
                </a:solidFill>
                <a:latin typeface="Poppins Black" panose="00000A00000000000000" pitchFamily="2" charset="0"/>
                <a:cs typeface="Poppins Black" panose="00000A00000000000000" pitchFamily="2" charset="0"/>
              </a:rPr>
              <a:t>RELATED </a:t>
            </a:r>
          </a:p>
          <a:p>
            <a:pPr algn="r"/>
            <a:r>
              <a:rPr lang="en-US" sz="6000" dirty="0">
                <a:solidFill>
                  <a:srgbClr val="252847"/>
                </a:solidFill>
                <a:latin typeface="Poppins Black" panose="00000A00000000000000" pitchFamily="2" charset="0"/>
                <a:cs typeface="Poppins Black" panose="00000A00000000000000" pitchFamily="2" charset="0"/>
              </a:rPr>
              <a:t>STUDIES</a:t>
            </a:r>
          </a:p>
        </p:txBody>
      </p:sp>
      <p:sp>
        <p:nvSpPr>
          <p:cNvPr id="23" name="!!RRD">
            <a:extLst>
              <a:ext uri="{FF2B5EF4-FFF2-40B4-BE49-F238E27FC236}">
                <a16:creationId xmlns:a16="http://schemas.microsoft.com/office/drawing/2014/main" id="{C73AE92D-3D8C-84C7-2E55-41324D6EE374}"/>
              </a:ext>
            </a:extLst>
          </p:cNvPr>
          <p:cNvSpPr/>
          <p:nvPr/>
        </p:nvSpPr>
        <p:spPr>
          <a:xfrm rot="7200000">
            <a:off x="24092853" y="1572404"/>
            <a:ext cx="3713193" cy="3713193"/>
          </a:xfrm>
          <a:prstGeom prst="roundRect">
            <a:avLst/>
          </a:prstGeom>
          <a:solidFill>
            <a:srgbClr val="2528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7C2E2CDB-4B71-DF27-E898-052C2B929D66}"/>
              </a:ext>
            </a:extLst>
          </p:cNvPr>
          <p:cNvSpPr/>
          <p:nvPr/>
        </p:nvSpPr>
        <p:spPr>
          <a:xfrm>
            <a:off x="3209197" y="-4395320"/>
            <a:ext cx="5827362" cy="1084881"/>
          </a:xfrm>
          <a:prstGeom prst="roundRect">
            <a:avLst>
              <a:gd name="adj" fmla="val 50000"/>
            </a:avLst>
          </a:prstGeom>
          <a:solidFill>
            <a:srgbClr val="FFD98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solidFill>
                  <a:sysClr val="windowText" lastClr="000000"/>
                </a:solidFill>
                <a:latin typeface="Poppins Black" panose="00000A00000000000000" pitchFamily="2" charset="0"/>
                <a:cs typeface="Poppins Black" panose="00000A00000000000000" pitchFamily="2" charset="0"/>
              </a:rPr>
              <a:t>RESULTS</a:t>
            </a:r>
          </a:p>
        </p:txBody>
      </p:sp>
    </p:spTree>
    <p:extLst>
      <p:ext uri="{BB962C8B-B14F-4D97-AF65-F5344CB8AC3E}">
        <p14:creationId xmlns:p14="http://schemas.microsoft.com/office/powerpoint/2010/main" val="10678671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RD">
            <a:extLst>
              <a:ext uri="{FF2B5EF4-FFF2-40B4-BE49-F238E27FC236}">
                <a16:creationId xmlns:a16="http://schemas.microsoft.com/office/drawing/2014/main" id="{92F19883-6657-44C4-5FDE-202C6187169C}"/>
              </a:ext>
            </a:extLst>
          </p:cNvPr>
          <p:cNvSpPr/>
          <p:nvPr/>
        </p:nvSpPr>
        <p:spPr>
          <a:xfrm>
            <a:off x="0" y="6168326"/>
            <a:ext cx="12192000" cy="712922"/>
          </a:xfrm>
          <a:prstGeom prst="roundRect">
            <a:avLst>
              <a:gd name="adj" fmla="val 0"/>
            </a:avLst>
          </a:prstGeom>
          <a:solidFill>
            <a:srgbClr val="2528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RLB">
            <a:extLst>
              <a:ext uri="{FF2B5EF4-FFF2-40B4-BE49-F238E27FC236}">
                <a16:creationId xmlns:a16="http://schemas.microsoft.com/office/drawing/2014/main" id="{E29A6EDB-C2CC-A0B2-00B4-8EB5A7C250E7}"/>
              </a:ext>
            </a:extLst>
          </p:cNvPr>
          <p:cNvSpPr/>
          <p:nvPr/>
        </p:nvSpPr>
        <p:spPr>
          <a:xfrm rot="5400000">
            <a:off x="3011837" y="-3011838"/>
            <a:ext cx="6168325" cy="12192002"/>
          </a:xfrm>
          <a:prstGeom prst="roundRect">
            <a:avLst>
              <a:gd name="adj" fmla="val 0"/>
            </a:avLst>
          </a:prstGeom>
          <a:solidFill>
            <a:srgbClr val="7EB8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Rounded Corners 1">
            <a:extLst>
              <a:ext uri="{FF2B5EF4-FFF2-40B4-BE49-F238E27FC236}">
                <a16:creationId xmlns:a16="http://schemas.microsoft.com/office/drawing/2014/main" id="{5033B2F4-4A8A-D2DE-5AF2-D640C7555E6A}"/>
              </a:ext>
            </a:extLst>
          </p:cNvPr>
          <p:cNvSpPr/>
          <p:nvPr/>
        </p:nvSpPr>
        <p:spPr>
          <a:xfrm>
            <a:off x="3042833" y="689674"/>
            <a:ext cx="6106332" cy="1088756"/>
          </a:xfrm>
          <a:prstGeom prst="roundRect">
            <a:avLst>
              <a:gd name="adj" fmla="val 50000"/>
            </a:avLst>
          </a:prstGeom>
          <a:solidFill>
            <a:srgbClr val="FFD98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ysClr val="windowText" lastClr="000000"/>
                </a:solidFill>
                <a:latin typeface="Poppins Black" panose="00000A00000000000000" pitchFamily="2" charset="0"/>
                <a:cs typeface="Poppins Black" panose="00000A00000000000000" pitchFamily="2" charset="0"/>
              </a:rPr>
              <a:t>Expected Output</a:t>
            </a:r>
          </a:p>
        </p:txBody>
      </p:sp>
      <p:sp>
        <p:nvSpPr>
          <p:cNvPr id="5" name="Rectangle: Rounded Corners 4">
            <a:extLst>
              <a:ext uri="{FF2B5EF4-FFF2-40B4-BE49-F238E27FC236}">
                <a16:creationId xmlns:a16="http://schemas.microsoft.com/office/drawing/2014/main" id="{22EEE43B-169F-01A7-460D-435EF1F997E2}"/>
              </a:ext>
            </a:extLst>
          </p:cNvPr>
          <p:cNvSpPr/>
          <p:nvPr/>
        </p:nvSpPr>
        <p:spPr>
          <a:xfrm>
            <a:off x="2260169" y="2355743"/>
            <a:ext cx="7671661" cy="3099661"/>
          </a:xfrm>
          <a:prstGeom prst="roundRect">
            <a:avLst>
              <a:gd name="adj" fmla="val 9667"/>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000" dirty="0">
                <a:solidFill>
                  <a:sysClr val="windowText" lastClr="000000"/>
                </a:solidFill>
                <a:latin typeface="Poppins" panose="00000500000000000000" pitchFamily="2" charset="0"/>
                <a:cs typeface="Poppins" panose="00000500000000000000" pitchFamily="2" charset="0"/>
              </a:rPr>
              <a:t>The project's expected output is to provide a comprehensive report on agricultural and food security in rural areas of the Philippines, outlining both present issues and proposed solutions. Sustainable agricultural practices will be implemented and evaluated in specific communities with the goals of improving food security and promoting environmental sustainability.</a:t>
            </a:r>
          </a:p>
        </p:txBody>
      </p:sp>
      <p:sp>
        <p:nvSpPr>
          <p:cNvPr id="8" name="TextBox 7">
            <a:extLst>
              <a:ext uri="{FF2B5EF4-FFF2-40B4-BE49-F238E27FC236}">
                <a16:creationId xmlns:a16="http://schemas.microsoft.com/office/drawing/2014/main" id="{AAA7719E-8D21-34D9-5159-5A8F1AABFD6D}"/>
              </a:ext>
            </a:extLst>
          </p:cNvPr>
          <p:cNvSpPr txBox="1"/>
          <p:nvPr/>
        </p:nvSpPr>
        <p:spPr>
          <a:xfrm>
            <a:off x="3338674" y="-6921768"/>
            <a:ext cx="5514651" cy="1015663"/>
          </a:xfrm>
          <a:prstGeom prst="rect">
            <a:avLst/>
          </a:prstGeom>
          <a:noFill/>
        </p:spPr>
        <p:txBody>
          <a:bodyPr wrap="none" rtlCol="0">
            <a:spAutoFit/>
          </a:bodyPr>
          <a:lstStyle/>
          <a:p>
            <a:pPr algn="ctr"/>
            <a:r>
              <a:rPr lang="en-US" sz="6000" dirty="0">
                <a:latin typeface="Poppins Black" panose="00000A00000000000000" pitchFamily="2" charset="0"/>
                <a:cs typeface="Poppins Black" panose="00000A00000000000000" pitchFamily="2" charset="0"/>
              </a:rPr>
              <a:t>DISCUSSIONS</a:t>
            </a:r>
          </a:p>
        </p:txBody>
      </p:sp>
      <p:sp>
        <p:nvSpPr>
          <p:cNvPr id="10" name="TextBox 9">
            <a:extLst>
              <a:ext uri="{FF2B5EF4-FFF2-40B4-BE49-F238E27FC236}">
                <a16:creationId xmlns:a16="http://schemas.microsoft.com/office/drawing/2014/main" id="{6BADFC3C-24BD-0A3B-0611-264FD0B6BFB6}"/>
              </a:ext>
            </a:extLst>
          </p:cNvPr>
          <p:cNvSpPr txBox="1"/>
          <p:nvPr/>
        </p:nvSpPr>
        <p:spPr>
          <a:xfrm>
            <a:off x="6561236" y="-3495881"/>
            <a:ext cx="4995333" cy="1754326"/>
          </a:xfrm>
          <a:prstGeom prst="rect">
            <a:avLst/>
          </a:prstGeom>
          <a:noFill/>
        </p:spPr>
        <p:txBody>
          <a:bodyPr wrap="square" rtlCol="0">
            <a:spAutoFit/>
          </a:bodyPr>
          <a:lstStyle/>
          <a:p>
            <a:pPr algn="just"/>
            <a:r>
              <a:rPr lang="en-US" dirty="0">
                <a:latin typeface="Poppins" panose="00000500000000000000" pitchFamily="2" charset="0"/>
                <a:cs typeface="Poppins" panose="00000500000000000000" pitchFamily="2" charset="0"/>
              </a:rPr>
              <a:t>Lorem ipsum dolor sit amet, consectetuer adipiscing elit. Maecenas porttitor congue massa. Fusce posuere, magna sed pulvinar ultricies, purus lectus malesuada libero, sit amet commodo magna eros quis </a:t>
            </a:r>
            <a:r>
              <a:rPr lang="en-US" dirty="0" err="1">
                <a:latin typeface="Poppins" panose="00000500000000000000" pitchFamily="2" charset="0"/>
                <a:cs typeface="Poppins" panose="00000500000000000000" pitchFamily="2" charset="0"/>
              </a:rPr>
              <a:t>urna</a:t>
            </a:r>
            <a:r>
              <a:rPr lang="en-US" dirty="0">
                <a:latin typeface="Poppins" panose="00000500000000000000" pitchFamily="2" charset="0"/>
                <a:cs typeface="Poppins" panose="00000500000000000000" pitchFamily="2" charset="0"/>
              </a:rPr>
              <a:t>.</a:t>
            </a:r>
          </a:p>
        </p:txBody>
      </p:sp>
      <p:sp>
        <p:nvSpPr>
          <p:cNvPr id="11" name="TextBox 10">
            <a:extLst>
              <a:ext uri="{FF2B5EF4-FFF2-40B4-BE49-F238E27FC236}">
                <a16:creationId xmlns:a16="http://schemas.microsoft.com/office/drawing/2014/main" id="{2AED885E-52B6-5C25-EDF4-6F930E8E3594}"/>
              </a:ext>
            </a:extLst>
          </p:cNvPr>
          <p:cNvSpPr txBox="1"/>
          <p:nvPr/>
        </p:nvSpPr>
        <p:spPr>
          <a:xfrm>
            <a:off x="3143108" y="7552805"/>
            <a:ext cx="5905784" cy="1015663"/>
          </a:xfrm>
          <a:prstGeom prst="rect">
            <a:avLst/>
          </a:prstGeom>
          <a:noFill/>
        </p:spPr>
        <p:txBody>
          <a:bodyPr wrap="none" rtlCol="0">
            <a:spAutoFit/>
          </a:bodyPr>
          <a:lstStyle/>
          <a:p>
            <a:pPr algn="ctr"/>
            <a:r>
              <a:rPr lang="en-US" sz="6000" dirty="0">
                <a:solidFill>
                  <a:schemeClr val="bg1"/>
                </a:solidFill>
                <a:latin typeface="Poppins Black" panose="00000A00000000000000" pitchFamily="2" charset="0"/>
                <a:cs typeface="Poppins Black" panose="00000A00000000000000" pitchFamily="2" charset="0"/>
              </a:rPr>
              <a:t>CONCLUSIONS</a:t>
            </a:r>
          </a:p>
        </p:txBody>
      </p:sp>
      <p:sp>
        <p:nvSpPr>
          <p:cNvPr id="12" name="TextBox 11">
            <a:extLst>
              <a:ext uri="{FF2B5EF4-FFF2-40B4-BE49-F238E27FC236}">
                <a16:creationId xmlns:a16="http://schemas.microsoft.com/office/drawing/2014/main" id="{08D7A5B1-66B7-ECB6-1063-F274CA1C2345}"/>
              </a:ext>
            </a:extLst>
          </p:cNvPr>
          <p:cNvSpPr txBox="1"/>
          <p:nvPr/>
        </p:nvSpPr>
        <p:spPr>
          <a:xfrm>
            <a:off x="6551225" y="10095765"/>
            <a:ext cx="4995333" cy="1754326"/>
          </a:xfrm>
          <a:prstGeom prst="rect">
            <a:avLst/>
          </a:prstGeom>
          <a:noFill/>
        </p:spPr>
        <p:txBody>
          <a:bodyPr wrap="square" rtlCol="0">
            <a:spAutoFit/>
          </a:bodyPr>
          <a:lstStyle/>
          <a:p>
            <a:pPr algn="just"/>
            <a:r>
              <a:rPr lang="en-US" dirty="0">
                <a:solidFill>
                  <a:schemeClr val="bg1"/>
                </a:solidFill>
                <a:latin typeface="Poppins" panose="00000500000000000000" pitchFamily="2" charset="0"/>
                <a:cs typeface="Poppins" panose="00000500000000000000" pitchFamily="2" charset="0"/>
              </a:rPr>
              <a:t>Lorem ipsum dolor sit amet, consectetuer adipiscing elit. Maecenas porttitor congue massa. Fusce posuere, magna sed pulvinar ultricies, purus lectus malesuada libero, sit amet commodo magna eros quis </a:t>
            </a:r>
            <a:r>
              <a:rPr lang="en-US" dirty="0" err="1">
                <a:solidFill>
                  <a:schemeClr val="bg1"/>
                </a:solidFill>
                <a:latin typeface="Poppins" panose="00000500000000000000" pitchFamily="2" charset="0"/>
                <a:cs typeface="Poppins" panose="00000500000000000000" pitchFamily="2" charset="0"/>
              </a:rPr>
              <a:t>urna</a:t>
            </a:r>
            <a:r>
              <a:rPr lang="en-US" dirty="0">
                <a:solidFill>
                  <a:schemeClr val="bg1"/>
                </a:solidFill>
                <a:latin typeface="Poppins" panose="00000500000000000000" pitchFamily="2" charset="0"/>
                <a:cs typeface="Poppins" panose="00000500000000000000" pitchFamily="2" charset="0"/>
              </a:rPr>
              <a:t>.</a:t>
            </a:r>
          </a:p>
        </p:txBody>
      </p:sp>
      <p:sp>
        <p:nvSpPr>
          <p:cNvPr id="13" name="TextBox 12">
            <a:extLst>
              <a:ext uri="{FF2B5EF4-FFF2-40B4-BE49-F238E27FC236}">
                <a16:creationId xmlns:a16="http://schemas.microsoft.com/office/drawing/2014/main" id="{6A839351-1CC3-7682-72C3-9BB83F114318}"/>
              </a:ext>
            </a:extLst>
          </p:cNvPr>
          <p:cNvSpPr txBox="1"/>
          <p:nvPr/>
        </p:nvSpPr>
        <p:spPr>
          <a:xfrm>
            <a:off x="6551225" y="14085992"/>
            <a:ext cx="4995333" cy="1754326"/>
          </a:xfrm>
          <a:prstGeom prst="rect">
            <a:avLst/>
          </a:prstGeom>
          <a:noFill/>
        </p:spPr>
        <p:txBody>
          <a:bodyPr wrap="square" rtlCol="0">
            <a:spAutoFit/>
          </a:bodyPr>
          <a:lstStyle/>
          <a:p>
            <a:pPr algn="just"/>
            <a:r>
              <a:rPr lang="en-US" dirty="0">
                <a:solidFill>
                  <a:schemeClr val="bg1"/>
                </a:solidFill>
                <a:latin typeface="Poppins" panose="00000500000000000000" pitchFamily="2" charset="0"/>
                <a:cs typeface="Poppins" panose="00000500000000000000" pitchFamily="2" charset="0"/>
              </a:rPr>
              <a:t>Lorem ipsum dolor sit amet, consectetuer adipiscing elit. Maecenas porttitor congue massa. Fusce posuere, magna sed pulvinar ultricies, purus lectus malesuada libero, sit amet commodo magna eros quis </a:t>
            </a:r>
            <a:r>
              <a:rPr lang="en-US" dirty="0" err="1">
                <a:solidFill>
                  <a:schemeClr val="bg1"/>
                </a:solidFill>
                <a:latin typeface="Poppins" panose="00000500000000000000" pitchFamily="2" charset="0"/>
                <a:cs typeface="Poppins" panose="00000500000000000000" pitchFamily="2" charset="0"/>
              </a:rPr>
              <a:t>urna</a:t>
            </a:r>
            <a:r>
              <a:rPr lang="en-US" dirty="0">
                <a:solidFill>
                  <a:schemeClr val="bg1"/>
                </a:solidFill>
                <a:latin typeface="Poppins" panose="00000500000000000000" pitchFamily="2" charset="0"/>
                <a:cs typeface="Poppins" panose="00000500000000000000" pitchFamily="2" charset="0"/>
              </a:rPr>
              <a:t>.</a:t>
            </a:r>
          </a:p>
        </p:txBody>
      </p:sp>
      <p:pic>
        <p:nvPicPr>
          <p:cNvPr id="14" name="Picture 2" descr="Corporate Image - benefits, Importance of corporate image, Theory of  corporate image">
            <a:extLst>
              <a:ext uri="{FF2B5EF4-FFF2-40B4-BE49-F238E27FC236}">
                <a16:creationId xmlns:a16="http://schemas.microsoft.com/office/drawing/2014/main" id="{8DD9CD79-8A69-F64D-CD72-1A60EF2F6A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059" y="-5446903"/>
            <a:ext cx="4958706" cy="3305804"/>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5" name="Picture 2" descr="Laboratory Maintenance: Care &amp; Maintenance of Laboratory Equipment">
            <a:extLst>
              <a:ext uri="{FF2B5EF4-FFF2-40B4-BE49-F238E27FC236}">
                <a16:creationId xmlns:a16="http://schemas.microsoft.com/office/drawing/2014/main" id="{910DEEB3-C727-1743-8F0F-DC11070EDD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601" y="11465152"/>
            <a:ext cx="5363013" cy="3575342"/>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5552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RD">
            <a:extLst>
              <a:ext uri="{FF2B5EF4-FFF2-40B4-BE49-F238E27FC236}">
                <a16:creationId xmlns:a16="http://schemas.microsoft.com/office/drawing/2014/main" id="{92F19883-6657-44C4-5FDE-202C6187169C}"/>
              </a:ext>
            </a:extLst>
          </p:cNvPr>
          <p:cNvSpPr/>
          <p:nvPr/>
        </p:nvSpPr>
        <p:spPr>
          <a:xfrm>
            <a:off x="0" y="6168326"/>
            <a:ext cx="12192000" cy="712922"/>
          </a:xfrm>
          <a:prstGeom prst="roundRect">
            <a:avLst>
              <a:gd name="adj" fmla="val 0"/>
            </a:avLst>
          </a:prstGeom>
          <a:solidFill>
            <a:srgbClr val="2528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RLB">
            <a:extLst>
              <a:ext uri="{FF2B5EF4-FFF2-40B4-BE49-F238E27FC236}">
                <a16:creationId xmlns:a16="http://schemas.microsoft.com/office/drawing/2014/main" id="{E29A6EDB-C2CC-A0B2-00B4-8EB5A7C250E7}"/>
              </a:ext>
            </a:extLst>
          </p:cNvPr>
          <p:cNvSpPr/>
          <p:nvPr/>
        </p:nvSpPr>
        <p:spPr>
          <a:xfrm rot="5400000">
            <a:off x="3011837" y="-3011838"/>
            <a:ext cx="6168325" cy="12192002"/>
          </a:xfrm>
          <a:prstGeom prst="roundRect">
            <a:avLst>
              <a:gd name="adj" fmla="val 0"/>
            </a:avLst>
          </a:prstGeom>
          <a:solidFill>
            <a:srgbClr val="7EB8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22EEE43B-169F-01A7-460D-435EF1F997E2}"/>
              </a:ext>
            </a:extLst>
          </p:cNvPr>
          <p:cNvSpPr/>
          <p:nvPr/>
        </p:nvSpPr>
        <p:spPr>
          <a:xfrm>
            <a:off x="2685907" y="366084"/>
            <a:ext cx="7139580" cy="1902663"/>
          </a:xfrm>
          <a:prstGeom prst="roundRect">
            <a:avLst>
              <a:gd name="adj" fmla="val 9667"/>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ysClr val="windowText" lastClr="000000"/>
                </a:solidFill>
                <a:latin typeface="+mj-lt"/>
                <a:cs typeface="Poppins" panose="00000500000000000000" pitchFamily="2" charset="0"/>
              </a:rPr>
              <a:t>Number of countries that have communicated the establishment or operationalization of an integrated policystrategyplan</a:t>
            </a:r>
            <a:r>
              <a:rPr lang="en-US" sz="2000" dirty="0">
                <a:solidFill>
                  <a:sysClr val="windowText" lastClr="000000"/>
                </a:solidFill>
                <a:cs typeface="Poppins" panose="00000500000000000000" pitchFamily="2" charset="0"/>
              </a:rPr>
              <a:t>.</a:t>
            </a:r>
          </a:p>
        </p:txBody>
      </p:sp>
      <p:sp>
        <p:nvSpPr>
          <p:cNvPr id="8" name="TextBox 7">
            <a:extLst>
              <a:ext uri="{FF2B5EF4-FFF2-40B4-BE49-F238E27FC236}">
                <a16:creationId xmlns:a16="http://schemas.microsoft.com/office/drawing/2014/main" id="{AAA7719E-8D21-34D9-5159-5A8F1AABFD6D}"/>
              </a:ext>
            </a:extLst>
          </p:cNvPr>
          <p:cNvSpPr txBox="1"/>
          <p:nvPr/>
        </p:nvSpPr>
        <p:spPr>
          <a:xfrm>
            <a:off x="3338674" y="-6921768"/>
            <a:ext cx="5514651" cy="1015663"/>
          </a:xfrm>
          <a:prstGeom prst="rect">
            <a:avLst/>
          </a:prstGeom>
          <a:noFill/>
        </p:spPr>
        <p:txBody>
          <a:bodyPr wrap="none" rtlCol="0">
            <a:spAutoFit/>
          </a:bodyPr>
          <a:lstStyle/>
          <a:p>
            <a:pPr algn="ctr"/>
            <a:r>
              <a:rPr lang="en-US" sz="6000" dirty="0">
                <a:latin typeface="Poppins Black" panose="00000A00000000000000" pitchFamily="2" charset="0"/>
                <a:cs typeface="Poppins Black" panose="00000A00000000000000" pitchFamily="2" charset="0"/>
              </a:rPr>
              <a:t>DISCUSSIONS</a:t>
            </a:r>
          </a:p>
        </p:txBody>
      </p:sp>
      <p:sp>
        <p:nvSpPr>
          <p:cNvPr id="10" name="TextBox 9">
            <a:extLst>
              <a:ext uri="{FF2B5EF4-FFF2-40B4-BE49-F238E27FC236}">
                <a16:creationId xmlns:a16="http://schemas.microsoft.com/office/drawing/2014/main" id="{6BADFC3C-24BD-0A3B-0611-264FD0B6BFB6}"/>
              </a:ext>
            </a:extLst>
          </p:cNvPr>
          <p:cNvSpPr txBox="1"/>
          <p:nvPr/>
        </p:nvSpPr>
        <p:spPr>
          <a:xfrm>
            <a:off x="6561236" y="-3495881"/>
            <a:ext cx="4995333" cy="1754326"/>
          </a:xfrm>
          <a:prstGeom prst="rect">
            <a:avLst/>
          </a:prstGeom>
          <a:noFill/>
        </p:spPr>
        <p:txBody>
          <a:bodyPr wrap="square" rtlCol="0">
            <a:spAutoFit/>
          </a:bodyPr>
          <a:lstStyle/>
          <a:p>
            <a:pPr algn="just"/>
            <a:r>
              <a:rPr lang="en-US" dirty="0">
                <a:latin typeface="Poppins" panose="00000500000000000000" pitchFamily="2" charset="0"/>
                <a:cs typeface="Poppins" panose="00000500000000000000" pitchFamily="2" charset="0"/>
              </a:rPr>
              <a:t>Lorem ipsum dolor sit amet, consectetuer adipiscing elit. Maecenas porttitor congue massa. Fusce posuere, magna sed pulvinar ultricies, purus lectus malesuada libero, sit amet commodo magna eros quis </a:t>
            </a:r>
            <a:r>
              <a:rPr lang="en-US" dirty="0" err="1">
                <a:latin typeface="Poppins" panose="00000500000000000000" pitchFamily="2" charset="0"/>
                <a:cs typeface="Poppins" panose="00000500000000000000" pitchFamily="2" charset="0"/>
              </a:rPr>
              <a:t>urna</a:t>
            </a:r>
            <a:r>
              <a:rPr lang="en-US" dirty="0">
                <a:latin typeface="Poppins" panose="00000500000000000000" pitchFamily="2" charset="0"/>
                <a:cs typeface="Poppins" panose="00000500000000000000" pitchFamily="2" charset="0"/>
              </a:rPr>
              <a:t>.</a:t>
            </a:r>
          </a:p>
        </p:txBody>
      </p:sp>
      <p:sp>
        <p:nvSpPr>
          <p:cNvPr id="11" name="TextBox 10">
            <a:extLst>
              <a:ext uri="{FF2B5EF4-FFF2-40B4-BE49-F238E27FC236}">
                <a16:creationId xmlns:a16="http://schemas.microsoft.com/office/drawing/2014/main" id="{2AED885E-52B6-5C25-EDF4-6F930E8E3594}"/>
              </a:ext>
            </a:extLst>
          </p:cNvPr>
          <p:cNvSpPr txBox="1"/>
          <p:nvPr/>
        </p:nvSpPr>
        <p:spPr>
          <a:xfrm>
            <a:off x="3143108" y="7552805"/>
            <a:ext cx="5905784" cy="1015663"/>
          </a:xfrm>
          <a:prstGeom prst="rect">
            <a:avLst/>
          </a:prstGeom>
          <a:noFill/>
        </p:spPr>
        <p:txBody>
          <a:bodyPr wrap="none" rtlCol="0">
            <a:spAutoFit/>
          </a:bodyPr>
          <a:lstStyle/>
          <a:p>
            <a:pPr algn="ctr"/>
            <a:r>
              <a:rPr lang="en-US" sz="6000" dirty="0">
                <a:solidFill>
                  <a:schemeClr val="bg1"/>
                </a:solidFill>
                <a:latin typeface="Poppins Black" panose="00000A00000000000000" pitchFamily="2" charset="0"/>
                <a:cs typeface="Poppins Black" panose="00000A00000000000000" pitchFamily="2" charset="0"/>
              </a:rPr>
              <a:t>CONCLUSIONS</a:t>
            </a:r>
          </a:p>
        </p:txBody>
      </p:sp>
      <p:sp>
        <p:nvSpPr>
          <p:cNvPr id="12" name="TextBox 11">
            <a:extLst>
              <a:ext uri="{FF2B5EF4-FFF2-40B4-BE49-F238E27FC236}">
                <a16:creationId xmlns:a16="http://schemas.microsoft.com/office/drawing/2014/main" id="{08D7A5B1-66B7-ECB6-1063-F274CA1C2345}"/>
              </a:ext>
            </a:extLst>
          </p:cNvPr>
          <p:cNvSpPr txBox="1"/>
          <p:nvPr/>
        </p:nvSpPr>
        <p:spPr>
          <a:xfrm>
            <a:off x="6551225" y="10095765"/>
            <a:ext cx="4995333" cy="1754326"/>
          </a:xfrm>
          <a:prstGeom prst="rect">
            <a:avLst/>
          </a:prstGeom>
          <a:noFill/>
        </p:spPr>
        <p:txBody>
          <a:bodyPr wrap="square" rtlCol="0">
            <a:spAutoFit/>
          </a:bodyPr>
          <a:lstStyle/>
          <a:p>
            <a:pPr algn="just"/>
            <a:r>
              <a:rPr lang="en-US" dirty="0">
                <a:solidFill>
                  <a:schemeClr val="bg1"/>
                </a:solidFill>
                <a:latin typeface="Poppins" panose="00000500000000000000" pitchFamily="2" charset="0"/>
                <a:cs typeface="Poppins" panose="00000500000000000000" pitchFamily="2" charset="0"/>
              </a:rPr>
              <a:t>Lorem ipsum dolor sit amet, consectetuer adipiscing elit. Maecenas porttitor congue massa. Fusce posuere, magna sed pulvinar ultricies, purus lectus malesuada libero, sit amet commodo magna eros quis </a:t>
            </a:r>
            <a:r>
              <a:rPr lang="en-US" dirty="0" err="1">
                <a:solidFill>
                  <a:schemeClr val="bg1"/>
                </a:solidFill>
                <a:latin typeface="Poppins" panose="00000500000000000000" pitchFamily="2" charset="0"/>
                <a:cs typeface="Poppins" panose="00000500000000000000" pitchFamily="2" charset="0"/>
              </a:rPr>
              <a:t>urna</a:t>
            </a:r>
            <a:r>
              <a:rPr lang="en-US" dirty="0">
                <a:solidFill>
                  <a:schemeClr val="bg1"/>
                </a:solidFill>
                <a:latin typeface="Poppins" panose="00000500000000000000" pitchFamily="2" charset="0"/>
                <a:cs typeface="Poppins" panose="00000500000000000000" pitchFamily="2" charset="0"/>
              </a:rPr>
              <a:t>.</a:t>
            </a:r>
          </a:p>
        </p:txBody>
      </p:sp>
      <p:sp>
        <p:nvSpPr>
          <p:cNvPr id="13" name="TextBox 12">
            <a:extLst>
              <a:ext uri="{FF2B5EF4-FFF2-40B4-BE49-F238E27FC236}">
                <a16:creationId xmlns:a16="http://schemas.microsoft.com/office/drawing/2014/main" id="{6A839351-1CC3-7682-72C3-9BB83F114318}"/>
              </a:ext>
            </a:extLst>
          </p:cNvPr>
          <p:cNvSpPr txBox="1"/>
          <p:nvPr/>
        </p:nvSpPr>
        <p:spPr>
          <a:xfrm>
            <a:off x="6551225" y="14085992"/>
            <a:ext cx="4995333" cy="1754326"/>
          </a:xfrm>
          <a:prstGeom prst="rect">
            <a:avLst/>
          </a:prstGeom>
          <a:noFill/>
        </p:spPr>
        <p:txBody>
          <a:bodyPr wrap="square" rtlCol="0">
            <a:spAutoFit/>
          </a:bodyPr>
          <a:lstStyle/>
          <a:p>
            <a:pPr algn="just"/>
            <a:r>
              <a:rPr lang="en-US" dirty="0">
                <a:solidFill>
                  <a:schemeClr val="bg1"/>
                </a:solidFill>
                <a:latin typeface="Poppins" panose="00000500000000000000" pitchFamily="2" charset="0"/>
                <a:cs typeface="Poppins" panose="00000500000000000000" pitchFamily="2" charset="0"/>
              </a:rPr>
              <a:t>Lorem ipsum dolor sit amet, consectetuer adipiscing elit. Maecenas porttitor congue massa. Fusce posuere, magna sed pulvinar ultricies, purus lectus malesuada libero, sit amet commodo magna eros quis </a:t>
            </a:r>
            <a:r>
              <a:rPr lang="en-US" dirty="0" err="1">
                <a:solidFill>
                  <a:schemeClr val="bg1"/>
                </a:solidFill>
                <a:latin typeface="Poppins" panose="00000500000000000000" pitchFamily="2" charset="0"/>
                <a:cs typeface="Poppins" panose="00000500000000000000" pitchFamily="2" charset="0"/>
              </a:rPr>
              <a:t>urna</a:t>
            </a:r>
            <a:r>
              <a:rPr lang="en-US" dirty="0">
                <a:solidFill>
                  <a:schemeClr val="bg1"/>
                </a:solidFill>
                <a:latin typeface="Poppins" panose="00000500000000000000" pitchFamily="2" charset="0"/>
                <a:cs typeface="Poppins" panose="00000500000000000000" pitchFamily="2" charset="0"/>
              </a:rPr>
              <a:t>.</a:t>
            </a:r>
          </a:p>
        </p:txBody>
      </p:sp>
      <p:pic>
        <p:nvPicPr>
          <p:cNvPr id="14" name="Picture 2" descr="Corporate Image - benefits, Importance of corporate image, Theory of  corporate image">
            <a:extLst>
              <a:ext uri="{FF2B5EF4-FFF2-40B4-BE49-F238E27FC236}">
                <a16:creationId xmlns:a16="http://schemas.microsoft.com/office/drawing/2014/main" id="{8DD9CD79-8A69-F64D-CD72-1A60EF2F6A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059" y="-5446903"/>
            <a:ext cx="4958706" cy="3305804"/>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5" name="Picture 2" descr="Laboratory Maintenance: Care &amp; Maintenance of Laboratory Equipment">
            <a:extLst>
              <a:ext uri="{FF2B5EF4-FFF2-40B4-BE49-F238E27FC236}">
                <a16:creationId xmlns:a16="http://schemas.microsoft.com/office/drawing/2014/main" id="{910DEEB3-C727-1743-8F0F-DC11070EDD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601" y="11465152"/>
            <a:ext cx="5363013" cy="3575342"/>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5A957869-3DA4-D554-4A2B-D6101BE91D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8422" y="2970995"/>
            <a:ext cx="9734550" cy="1670034"/>
          </a:xfrm>
          <a:prstGeom prst="rect">
            <a:avLst/>
          </a:prstGeom>
        </p:spPr>
      </p:pic>
    </p:spTree>
    <p:extLst>
      <p:ext uri="{BB962C8B-B14F-4D97-AF65-F5344CB8AC3E}">
        <p14:creationId xmlns:p14="http://schemas.microsoft.com/office/powerpoint/2010/main" val="43084564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RD">
            <a:extLst>
              <a:ext uri="{FF2B5EF4-FFF2-40B4-BE49-F238E27FC236}">
                <a16:creationId xmlns:a16="http://schemas.microsoft.com/office/drawing/2014/main" id="{92F19883-6657-44C4-5FDE-202C6187169C}"/>
              </a:ext>
            </a:extLst>
          </p:cNvPr>
          <p:cNvSpPr/>
          <p:nvPr/>
        </p:nvSpPr>
        <p:spPr>
          <a:xfrm>
            <a:off x="0" y="6168326"/>
            <a:ext cx="12192000" cy="712922"/>
          </a:xfrm>
          <a:prstGeom prst="roundRect">
            <a:avLst>
              <a:gd name="adj" fmla="val 0"/>
            </a:avLst>
          </a:prstGeom>
          <a:solidFill>
            <a:srgbClr val="2528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RLB">
            <a:extLst>
              <a:ext uri="{FF2B5EF4-FFF2-40B4-BE49-F238E27FC236}">
                <a16:creationId xmlns:a16="http://schemas.microsoft.com/office/drawing/2014/main" id="{E29A6EDB-C2CC-A0B2-00B4-8EB5A7C250E7}"/>
              </a:ext>
            </a:extLst>
          </p:cNvPr>
          <p:cNvSpPr/>
          <p:nvPr/>
        </p:nvSpPr>
        <p:spPr>
          <a:xfrm rot="5400000">
            <a:off x="3011837" y="-3011838"/>
            <a:ext cx="6168325" cy="12192002"/>
          </a:xfrm>
          <a:prstGeom prst="roundRect">
            <a:avLst>
              <a:gd name="adj" fmla="val 0"/>
            </a:avLst>
          </a:prstGeom>
          <a:solidFill>
            <a:srgbClr val="7EB8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22EEE43B-169F-01A7-460D-435EF1F997E2}"/>
              </a:ext>
            </a:extLst>
          </p:cNvPr>
          <p:cNvSpPr/>
          <p:nvPr/>
        </p:nvSpPr>
        <p:spPr>
          <a:xfrm>
            <a:off x="2685907" y="366084"/>
            <a:ext cx="7139580" cy="1902663"/>
          </a:xfrm>
          <a:prstGeom prst="roundRect">
            <a:avLst>
              <a:gd name="adj" fmla="val 9667"/>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ysClr val="windowText" lastClr="000000"/>
                </a:solidFill>
                <a:latin typeface="+mj-lt"/>
                <a:cs typeface="Poppins" panose="00000500000000000000" pitchFamily="2" charset="0"/>
              </a:rPr>
              <a:t>Proportion of local governments that adopt and implement local disaster risk reduction strategies in line with national disaster risk reduction strategies</a:t>
            </a:r>
          </a:p>
        </p:txBody>
      </p:sp>
      <p:sp>
        <p:nvSpPr>
          <p:cNvPr id="8" name="TextBox 7">
            <a:extLst>
              <a:ext uri="{FF2B5EF4-FFF2-40B4-BE49-F238E27FC236}">
                <a16:creationId xmlns:a16="http://schemas.microsoft.com/office/drawing/2014/main" id="{AAA7719E-8D21-34D9-5159-5A8F1AABFD6D}"/>
              </a:ext>
            </a:extLst>
          </p:cNvPr>
          <p:cNvSpPr txBox="1"/>
          <p:nvPr/>
        </p:nvSpPr>
        <p:spPr>
          <a:xfrm>
            <a:off x="3338674" y="-6921768"/>
            <a:ext cx="5514651" cy="1015663"/>
          </a:xfrm>
          <a:prstGeom prst="rect">
            <a:avLst/>
          </a:prstGeom>
          <a:noFill/>
        </p:spPr>
        <p:txBody>
          <a:bodyPr wrap="none" rtlCol="0">
            <a:spAutoFit/>
          </a:bodyPr>
          <a:lstStyle/>
          <a:p>
            <a:pPr algn="ctr"/>
            <a:r>
              <a:rPr lang="en-US" sz="6000" dirty="0">
                <a:latin typeface="Poppins Black" panose="00000A00000000000000" pitchFamily="2" charset="0"/>
                <a:cs typeface="Poppins Black" panose="00000A00000000000000" pitchFamily="2" charset="0"/>
              </a:rPr>
              <a:t>DISCUSSIONS</a:t>
            </a:r>
          </a:p>
        </p:txBody>
      </p:sp>
      <p:sp>
        <p:nvSpPr>
          <p:cNvPr id="10" name="TextBox 9">
            <a:extLst>
              <a:ext uri="{FF2B5EF4-FFF2-40B4-BE49-F238E27FC236}">
                <a16:creationId xmlns:a16="http://schemas.microsoft.com/office/drawing/2014/main" id="{6BADFC3C-24BD-0A3B-0611-264FD0B6BFB6}"/>
              </a:ext>
            </a:extLst>
          </p:cNvPr>
          <p:cNvSpPr txBox="1"/>
          <p:nvPr/>
        </p:nvSpPr>
        <p:spPr>
          <a:xfrm>
            <a:off x="6561236" y="-3495881"/>
            <a:ext cx="4995333" cy="1754326"/>
          </a:xfrm>
          <a:prstGeom prst="rect">
            <a:avLst/>
          </a:prstGeom>
          <a:noFill/>
        </p:spPr>
        <p:txBody>
          <a:bodyPr wrap="square" rtlCol="0">
            <a:spAutoFit/>
          </a:bodyPr>
          <a:lstStyle/>
          <a:p>
            <a:pPr algn="just"/>
            <a:r>
              <a:rPr lang="en-US" dirty="0">
                <a:latin typeface="Poppins" panose="00000500000000000000" pitchFamily="2" charset="0"/>
                <a:cs typeface="Poppins" panose="00000500000000000000" pitchFamily="2" charset="0"/>
              </a:rPr>
              <a:t>Lorem ipsum dolor sit amet, consectetuer adipiscing elit. Maecenas porttitor congue massa. Fusce posuere, magna sed pulvinar ultricies, purus lectus malesuada libero, sit amet commodo magna eros quis </a:t>
            </a:r>
            <a:r>
              <a:rPr lang="en-US" dirty="0" err="1">
                <a:latin typeface="Poppins" panose="00000500000000000000" pitchFamily="2" charset="0"/>
                <a:cs typeface="Poppins" panose="00000500000000000000" pitchFamily="2" charset="0"/>
              </a:rPr>
              <a:t>urna</a:t>
            </a:r>
            <a:r>
              <a:rPr lang="en-US" dirty="0">
                <a:latin typeface="Poppins" panose="00000500000000000000" pitchFamily="2" charset="0"/>
                <a:cs typeface="Poppins" panose="00000500000000000000" pitchFamily="2" charset="0"/>
              </a:rPr>
              <a:t>.</a:t>
            </a:r>
          </a:p>
        </p:txBody>
      </p:sp>
      <p:sp>
        <p:nvSpPr>
          <p:cNvPr id="11" name="TextBox 10">
            <a:extLst>
              <a:ext uri="{FF2B5EF4-FFF2-40B4-BE49-F238E27FC236}">
                <a16:creationId xmlns:a16="http://schemas.microsoft.com/office/drawing/2014/main" id="{2AED885E-52B6-5C25-EDF4-6F930E8E3594}"/>
              </a:ext>
            </a:extLst>
          </p:cNvPr>
          <p:cNvSpPr txBox="1"/>
          <p:nvPr/>
        </p:nvSpPr>
        <p:spPr>
          <a:xfrm>
            <a:off x="3143108" y="7552805"/>
            <a:ext cx="5905784" cy="1015663"/>
          </a:xfrm>
          <a:prstGeom prst="rect">
            <a:avLst/>
          </a:prstGeom>
          <a:noFill/>
        </p:spPr>
        <p:txBody>
          <a:bodyPr wrap="none" rtlCol="0">
            <a:spAutoFit/>
          </a:bodyPr>
          <a:lstStyle/>
          <a:p>
            <a:pPr algn="ctr"/>
            <a:r>
              <a:rPr lang="en-US" sz="6000" dirty="0">
                <a:solidFill>
                  <a:schemeClr val="bg1"/>
                </a:solidFill>
                <a:latin typeface="Poppins Black" panose="00000A00000000000000" pitchFamily="2" charset="0"/>
                <a:cs typeface="Poppins Black" panose="00000A00000000000000" pitchFamily="2" charset="0"/>
              </a:rPr>
              <a:t>CONCLUSIONS</a:t>
            </a:r>
          </a:p>
        </p:txBody>
      </p:sp>
      <p:sp>
        <p:nvSpPr>
          <p:cNvPr id="12" name="TextBox 11">
            <a:extLst>
              <a:ext uri="{FF2B5EF4-FFF2-40B4-BE49-F238E27FC236}">
                <a16:creationId xmlns:a16="http://schemas.microsoft.com/office/drawing/2014/main" id="{08D7A5B1-66B7-ECB6-1063-F274CA1C2345}"/>
              </a:ext>
            </a:extLst>
          </p:cNvPr>
          <p:cNvSpPr txBox="1"/>
          <p:nvPr/>
        </p:nvSpPr>
        <p:spPr>
          <a:xfrm>
            <a:off x="6551225" y="10095765"/>
            <a:ext cx="4995333" cy="1754326"/>
          </a:xfrm>
          <a:prstGeom prst="rect">
            <a:avLst/>
          </a:prstGeom>
          <a:noFill/>
        </p:spPr>
        <p:txBody>
          <a:bodyPr wrap="square" rtlCol="0">
            <a:spAutoFit/>
          </a:bodyPr>
          <a:lstStyle/>
          <a:p>
            <a:pPr algn="just"/>
            <a:r>
              <a:rPr lang="en-US" dirty="0">
                <a:solidFill>
                  <a:schemeClr val="bg1"/>
                </a:solidFill>
                <a:latin typeface="Poppins" panose="00000500000000000000" pitchFamily="2" charset="0"/>
                <a:cs typeface="Poppins" panose="00000500000000000000" pitchFamily="2" charset="0"/>
              </a:rPr>
              <a:t>Lorem ipsum dolor sit amet, consectetuer adipiscing elit. Maecenas porttitor congue massa. Fusce posuere, magna sed pulvinar ultricies, purus lectus malesuada libero, sit amet commodo magna eros quis </a:t>
            </a:r>
            <a:r>
              <a:rPr lang="en-US" dirty="0" err="1">
                <a:solidFill>
                  <a:schemeClr val="bg1"/>
                </a:solidFill>
                <a:latin typeface="Poppins" panose="00000500000000000000" pitchFamily="2" charset="0"/>
                <a:cs typeface="Poppins" panose="00000500000000000000" pitchFamily="2" charset="0"/>
              </a:rPr>
              <a:t>urna</a:t>
            </a:r>
            <a:r>
              <a:rPr lang="en-US" dirty="0">
                <a:solidFill>
                  <a:schemeClr val="bg1"/>
                </a:solidFill>
                <a:latin typeface="Poppins" panose="00000500000000000000" pitchFamily="2" charset="0"/>
                <a:cs typeface="Poppins" panose="00000500000000000000" pitchFamily="2" charset="0"/>
              </a:rPr>
              <a:t>.</a:t>
            </a:r>
          </a:p>
        </p:txBody>
      </p:sp>
      <p:sp>
        <p:nvSpPr>
          <p:cNvPr id="13" name="TextBox 12">
            <a:extLst>
              <a:ext uri="{FF2B5EF4-FFF2-40B4-BE49-F238E27FC236}">
                <a16:creationId xmlns:a16="http://schemas.microsoft.com/office/drawing/2014/main" id="{6A839351-1CC3-7682-72C3-9BB83F114318}"/>
              </a:ext>
            </a:extLst>
          </p:cNvPr>
          <p:cNvSpPr txBox="1"/>
          <p:nvPr/>
        </p:nvSpPr>
        <p:spPr>
          <a:xfrm>
            <a:off x="6551225" y="14085992"/>
            <a:ext cx="4995333" cy="1754326"/>
          </a:xfrm>
          <a:prstGeom prst="rect">
            <a:avLst/>
          </a:prstGeom>
          <a:noFill/>
        </p:spPr>
        <p:txBody>
          <a:bodyPr wrap="square" rtlCol="0">
            <a:spAutoFit/>
          </a:bodyPr>
          <a:lstStyle/>
          <a:p>
            <a:pPr algn="just"/>
            <a:r>
              <a:rPr lang="en-US" dirty="0">
                <a:solidFill>
                  <a:schemeClr val="bg1"/>
                </a:solidFill>
                <a:latin typeface="Poppins" panose="00000500000000000000" pitchFamily="2" charset="0"/>
                <a:cs typeface="Poppins" panose="00000500000000000000" pitchFamily="2" charset="0"/>
              </a:rPr>
              <a:t>Lorem ipsum dolor sit amet, consectetuer adipiscing elit. Maecenas porttitor congue massa. Fusce posuere, magna sed pulvinar ultricies, purus lectus malesuada libero, sit amet commodo magna eros quis </a:t>
            </a:r>
            <a:r>
              <a:rPr lang="en-US" dirty="0" err="1">
                <a:solidFill>
                  <a:schemeClr val="bg1"/>
                </a:solidFill>
                <a:latin typeface="Poppins" panose="00000500000000000000" pitchFamily="2" charset="0"/>
                <a:cs typeface="Poppins" panose="00000500000000000000" pitchFamily="2" charset="0"/>
              </a:rPr>
              <a:t>urna</a:t>
            </a:r>
            <a:r>
              <a:rPr lang="en-US" dirty="0">
                <a:solidFill>
                  <a:schemeClr val="bg1"/>
                </a:solidFill>
                <a:latin typeface="Poppins" panose="00000500000000000000" pitchFamily="2" charset="0"/>
                <a:cs typeface="Poppins" panose="00000500000000000000" pitchFamily="2" charset="0"/>
              </a:rPr>
              <a:t>.</a:t>
            </a:r>
          </a:p>
        </p:txBody>
      </p:sp>
      <p:pic>
        <p:nvPicPr>
          <p:cNvPr id="14" name="Picture 2" descr="Corporate Image - benefits, Importance of corporate image, Theory of  corporate image">
            <a:extLst>
              <a:ext uri="{FF2B5EF4-FFF2-40B4-BE49-F238E27FC236}">
                <a16:creationId xmlns:a16="http://schemas.microsoft.com/office/drawing/2014/main" id="{8DD9CD79-8A69-F64D-CD72-1A60EF2F6A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059" y="-5446903"/>
            <a:ext cx="4958706" cy="3305804"/>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5" name="Picture 2" descr="Laboratory Maintenance: Care &amp; Maintenance of Laboratory Equipment">
            <a:extLst>
              <a:ext uri="{FF2B5EF4-FFF2-40B4-BE49-F238E27FC236}">
                <a16:creationId xmlns:a16="http://schemas.microsoft.com/office/drawing/2014/main" id="{910DEEB3-C727-1743-8F0F-DC11070EDD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601" y="11465152"/>
            <a:ext cx="5363013" cy="3575342"/>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A2FF7740-836D-FF89-7D1C-63EF6FA168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88291" y="2429759"/>
            <a:ext cx="9534812" cy="3582703"/>
          </a:xfrm>
          <a:prstGeom prst="rect">
            <a:avLst/>
          </a:prstGeom>
        </p:spPr>
      </p:pic>
    </p:spTree>
    <p:extLst>
      <p:ext uri="{BB962C8B-B14F-4D97-AF65-F5344CB8AC3E}">
        <p14:creationId xmlns:p14="http://schemas.microsoft.com/office/powerpoint/2010/main" val="144571614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TotalTime>
  <Words>1462</Words>
  <Application>Microsoft Office PowerPoint</Application>
  <PresentationFormat>Widescreen</PresentationFormat>
  <Paragraphs>100</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Poppins</vt:lpstr>
      <vt:lpstr>Poppins Black</vt:lpstr>
      <vt:lpstr>Segoe UI Historic</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Ismael Uy</dc:creator>
  <cp:lastModifiedBy>John Carlo Erasmo</cp:lastModifiedBy>
  <cp:revision>6</cp:revision>
  <dcterms:created xsi:type="dcterms:W3CDTF">2022-05-28T03:54:17Z</dcterms:created>
  <dcterms:modified xsi:type="dcterms:W3CDTF">2023-05-25T17:12:29Z</dcterms:modified>
</cp:coreProperties>
</file>