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83e52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83e52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83e52f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83e52f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1775"/>
            <a:ext cx="8520600" cy="10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Data Analyzing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Jericho Perdon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 Scrivnor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429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March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Results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13" y="1193800"/>
            <a:ext cx="37433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498725" y="525450"/>
            <a:ext cx="3333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Plot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498700" y="1117500"/>
            <a:ext cx="33336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at plotting the data of HTTP/1.1 and HTTP/2 URLs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071125" cy="43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