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16A9C-1863-4B6C-AB58-8C79A75B7DE9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6EF792-A823-42F8-890B-42A5C42D4D33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About Us</a:t>
          </a:r>
        </a:p>
      </dgm:t>
    </dgm:pt>
    <dgm:pt modelId="{2473A65E-AB48-4FC7-90FF-A8F8B6E183AA}" type="parTrans" cxnId="{722CBE9A-8A02-4973-BE85-264034C72692}">
      <dgm:prSet/>
      <dgm:spPr/>
      <dgm:t>
        <a:bodyPr/>
        <a:lstStyle/>
        <a:p>
          <a:endParaRPr lang="en-US"/>
        </a:p>
      </dgm:t>
    </dgm:pt>
    <dgm:pt modelId="{6297E231-27EB-4ED5-B1E9-B21290C6BDFC}" type="sibTrans" cxnId="{722CBE9A-8A02-4973-BE85-264034C72692}">
      <dgm:prSet/>
      <dgm:spPr/>
      <dgm:t>
        <a:bodyPr/>
        <a:lstStyle/>
        <a:p>
          <a:endParaRPr lang="en-US"/>
        </a:p>
      </dgm:t>
    </dgm:pt>
    <dgm:pt modelId="{D681EE26-7368-4B6E-8AAC-73299D3BCD9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Our Teas</a:t>
          </a:r>
        </a:p>
      </dgm:t>
    </dgm:pt>
    <dgm:pt modelId="{847A7043-8BE9-4418-B0E0-AA816E5962BE}" type="parTrans" cxnId="{97FF9692-2C16-4624-836D-E49DDEF7C590}">
      <dgm:prSet/>
      <dgm:spPr/>
      <dgm:t>
        <a:bodyPr/>
        <a:lstStyle/>
        <a:p>
          <a:endParaRPr lang="en-US"/>
        </a:p>
      </dgm:t>
    </dgm:pt>
    <dgm:pt modelId="{2AF953A8-70F5-40B6-9A72-A0B4C15F7344}" type="sibTrans" cxnId="{97FF9692-2C16-4624-836D-E49DDEF7C590}">
      <dgm:prSet/>
      <dgm:spPr/>
      <dgm:t>
        <a:bodyPr/>
        <a:lstStyle/>
        <a:p>
          <a:endParaRPr lang="en-US"/>
        </a:p>
      </dgm:t>
    </dgm:pt>
    <dgm:pt modelId="{3D3CC21E-1248-4F2D-B297-60DB0F7FBC59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Teaware</a:t>
          </a:r>
          <a:r>
            <a:rPr lang="en-US" dirty="0"/>
            <a:t> &amp; Gifts</a:t>
          </a:r>
        </a:p>
      </dgm:t>
    </dgm:pt>
    <dgm:pt modelId="{5885F9F5-3550-4D0C-BA83-67E12C3F4828}" type="parTrans" cxnId="{55939023-0A39-4AD3-ACD5-61DAA2D10E4E}">
      <dgm:prSet/>
      <dgm:spPr/>
      <dgm:t>
        <a:bodyPr/>
        <a:lstStyle/>
        <a:p>
          <a:endParaRPr lang="en-US"/>
        </a:p>
      </dgm:t>
    </dgm:pt>
    <dgm:pt modelId="{79B6352E-D463-48DC-8B9E-55982B4CB48B}" type="sibTrans" cxnId="{55939023-0A39-4AD3-ACD5-61DAA2D10E4E}">
      <dgm:prSet/>
      <dgm:spPr/>
      <dgm:t>
        <a:bodyPr/>
        <a:lstStyle/>
        <a:p>
          <a:endParaRPr lang="en-US"/>
        </a:p>
      </dgm:t>
    </dgm:pt>
    <dgm:pt modelId="{FC4A2B33-5D39-4DF6-B24E-528788F94CC1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Account /Login</a:t>
          </a:r>
        </a:p>
      </dgm:t>
    </dgm:pt>
    <dgm:pt modelId="{66549770-A4E2-4406-90CD-69AB85371010}" type="parTrans" cxnId="{6842BC81-3B34-4A53-881D-175F99C19524}">
      <dgm:prSet/>
      <dgm:spPr/>
      <dgm:t>
        <a:bodyPr/>
        <a:lstStyle/>
        <a:p>
          <a:endParaRPr lang="en-US"/>
        </a:p>
      </dgm:t>
    </dgm:pt>
    <dgm:pt modelId="{AED173BA-52BC-4FF3-9B6F-20821E984334}" type="sibTrans" cxnId="{6842BC81-3B34-4A53-881D-175F99C19524}">
      <dgm:prSet/>
      <dgm:spPr/>
      <dgm:t>
        <a:bodyPr/>
        <a:lstStyle/>
        <a:p>
          <a:endParaRPr lang="en-US"/>
        </a:p>
      </dgm:t>
    </dgm:pt>
    <dgm:pt modelId="{143736F7-5393-44AA-8329-3DACF4449F98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Cart</a:t>
          </a:r>
        </a:p>
      </dgm:t>
    </dgm:pt>
    <dgm:pt modelId="{D7265A3A-7C28-4120-8635-7D7C42F107D5}" type="parTrans" cxnId="{66B9F4A7-4E92-46A5-BD30-0C392848A950}">
      <dgm:prSet/>
      <dgm:spPr/>
      <dgm:t>
        <a:bodyPr/>
        <a:lstStyle/>
        <a:p>
          <a:endParaRPr lang="en-US"/>
        </a:p>
      </dgm:t>
    </dgm:pt>
    <dgm:pt modelId="{7655EA0D-3845-41F9-B5D0-027FCFEA0103}" type="sibTrans" cxnId="{66B9F4A7-4E92-46A5-BD30-0C392848A950}">
      <dgm:prSet/>
      <dgm:spPr/>
      <dgm:t>
        <a:bodyPr/>
        <a:lstStyle/>
        <a:p>
          <a:endParaRPr lang="en-US"/>
        </a:p>
      </dgm:t>
    </dgm:pt>
    <dgm:pt modelId="{49478A62-9FBF-4760-B53C-AB638B57FF1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Our Farm</a:t>
          </a:r>
        </a:p>
      </dgm:t>
    </dgm:pt>
    <dgm:pt modelId="{89C7C9FA-A898-4993-A930-6069ACF26055}" type="parTrans" cxnId="{FC2F15F9-5EF5-4A60-8757-C331FFBE8F3E}">
      <dgm:prSet/>
      <dgm:spPr/>
      <dgm:t>
        <a:bodyPr/>
        <a:lstStyle/>
        <a:p>
          <a:endParaRPr lang="en-US"/>
        </a:p>
      </dgm:t>
    </dgm:pt>
    <dgm:pt modelId="{95059043-2BAB-4C57-92BE-F14EE646F970}" type="sibTrans" cxnId="{FC2F15F9-5EF5-4A60-8757-C331FFBE8F3E}">
      <dgm:prSet/>
      <dgm:spPr/>
      <dgm:t>
        <a:bodyPr/>
        <a:lstStyle/>
        <a:p>
          <a:endParaRPr lang="en-US"/>
        </a:p>
      </dgm:t>
    </dgm:pt>
    <dgm:pt modelId="{DF9D929A-FB1A-4BBE-8D8A-28E8DFC71DF5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Loose-Leaf Teas</a:t>
          </a:r>
        </a:p>
      </dgm:t>
    </dgm:pt>
    <dgm:pt modelId="{B210F8AB-62C7-46E9-896B-CA935BA4722F}" type="parTrans" cxnId="{B9C3917D-75B7-49BD-9973-610CB9496493}">
      <dgm:prSet/>
      <dgm:spPr/>
      <dgm:t>
        <a:bodyPr/>
        <a:lstStyle/>
        <a:p>
          <a:endParaRPr lang="en-US"/>
        </a:p>
      </dgm:t>
    </dgm:pt>
    <dgm:pt modelId="{7E71AD9A-523E-4A05-99BC-9A4293667661}" type="sibTrans" cxnId="{B9C3917D-75B7-49BD-9973-610CB9496493}">
      <dgm:prSet/>
      <dgm:spPr/>
      <dgm:t>
        <a:bodyPr/>
        <a:lstStyle/>
        <a:p>
          <a:endParaRPr lang="en-US"/>
        </a:p>
      </dgm:t>
    </dgm:pt>
    <dgm:pt modelId="{25BE1FCE-6818-4B99-A57F-010316857A67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Herbal Wellness Teas</a:t>
          </a:r>
        </a:p>
      </dgm:t>
    </dgm:pt>
    <dgm:pt modelId="{4F8ABB4A-9B9B-43EC-9434-07C47960CFF4}" type="parTrans" cxnId="{D112AE98-9A6A-4091-A9A1-140A3C5EE889}">
      <dgm:prSet/>
      <dgm:spPr/>
      <dgm:t>
        <a:bodyPr/>
        <a:lstStyle/>
        <a:p>
          <a:endParaRPr lang="en-US"/>
        </a:p>
      </dgm:t>
    </dgm:pt>
    <dgm:pt modelId="{2F783603-DF6C-43BC-8C97-A27F3B318FBD}" type="sibTrans" cxnId="{D112AE98-9A6A-4091-A9A1-140A3C5EE889}">
      <dgm:prSet/>
      <dgm:spPr/>
      <dgm:t>
        <a:bodyPr/>
        <a:lstStyle/>
        <a:p>
          <a:endParaRPr lang="en-US"/>
        </a:p>
      </dgm:t>
    </dgm:pt>
    <dgm:pt modelId="{650D9288-5889-4512-8EAF-9D7B610956B3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White</a:t>
          </a:r>
        </a:p>
      </dgm:t>
    </dgm:pt>
    <dgm:pt modelId="{EA9AD483-5240-4346-B011-A96F814BCD6B}" type="parTrans" cxnId="{85A510E8-5451-46F1-8F72-5F85A04643AE}">
      <dgm:prSet/>
      <dgm:spPr/>
      <dgm:t>
        <a:bodyPr/>
        <a:lstStyle/>
        <a:p>
          <a:endParaRPr lang="en-US"/>
        </a:p>
      </dgm:t>
    </dgm:pt>
    <dgm:pt modelId="{A76CC98D-B24F-41DF-853F-3E3960E52E01}" type="sibTrans" cxnId="{85A510E8-5451-46F1-8F72-5F85A04643AE}">
      <dgm:prSet/>
      <dgm:spPr/>
      <dgm:t>
        <a:bodyPr/>
        <a:lstStyle/>
        <a:p>
          <a:endParaRPr lang="en-US"/>
        </a:p>
      </dgm:t>
    </dgm:pt>
    <dgm:pt modelId="{833F0041-708C-4D66-B332-DB1BB524826A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Black</a:t>
          </a:r>
        </a:p>
      </dgm:t>
    </dgm:pt>
    <dgm:pt modelId="{561BA9B1-57AF-4AE0-B598-03B09AB6F9A4}" type="parTrans" cxnId="{06506D60-4784-43C2-9784-65D4478C8399}">
      <dgm:prSet/>
      <dgm:spPr/>
      <dgm:t>
        <a:bodyPr/>
        <a:lstStyle/>
        <a:p>
          <a:endParaRPr lang="en-US"/>
        </a:p>
      </dgm:t>
    </dgm:pt>
    <dgm:pt modelId="{8FD8BB35-01BA-4562-8B1B-9FC7DC8054F0}" type="sibTrans" cxnId="{06506D60-4784-43C2-9784-65D4478C8399}">
      <dgm:prSet/>
      <dgm:spPr/>
      <dgm:t>
        <a:bodyPr/>
        <a:lstStyle/>
        <a:p>
          <a:endParaRPr lang="en-US"/>
        </a:p>
      </dgm:t>
    </dgm:pt>
    <dgm:pt modelId="{9B337D22-E3A6-4E7D-A090-9BEBA7AFC25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Chai</a:t>
          </a:r>
        </a:p>
      </dgm:t>
    </dgm:pt>
    <dgm:pt modelId="{3A213027-9DF3-43A6-83E0-64E0D65CA33D}" type="parTrans" cxnId="{34C9AD37-FBC9-48F4-8A62-A3BFB9C3FF26}">
      <dgm:prSet/>
      <dgm:spPr/>
      <dgm:t>
        <a:bodyPr/>
        <a:lstStyle/>
        <a:p>
          <a:endParaRPr lang="en-US"/>
        </a:p>
      </dgm:t>
    </dgm:pt>
    <dgm:pt modelId="{854FDFFC-0522-4A17-A893-46279E21B6F8}" type="sibTrans" cxnId="{34C9AD37-FBC9-48F4-8A62-A3BFB9C3FF26}">
      <dgm:prSet/>
      <dgm:spPr/>
      <dgm:t>
        <a:bodyPr/>
        <a:lstStyle/>
        <a:p>
          <a:endParaRPr lang="en-US"/>
        </a:p>
      </dgm:t>
    </dgm:pt>
    <dgm:pt modelId="{5FFF4CA9-71B7-49BE-971B-CEA05CD4131A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Green</a:t>
          </a:r>
        </a:p>
      </dgm:t>
    </dgm:pt>
    <dgm:pt modelId="{FCC18B47-88DA-4C20-AF0C-6CE65187BEAA}" type="parTrans" cxnId="{891FA484-F93F-4399-8073-8667F122591B}">
      <dgm:prSet/>
      <dgm:spPr/>
      <dgm:t>
        <a:bodyPr/>
        <a:lstStyle/>
        <a:p>
          <a:endParaRPr lang="en-US"/>
        </a:p>
      </dgm:t>
    </dgm:pt>
    <dgm:pt modelId="{6CCB1071-316E-422B-975E-05F731A26A37}" type="sibTrans" cxnId="{891FA484-F93F-4399-8073-8667F122591B}">
      <dgm:prSet/>
      <dgm:spPr/>
      <dgm:t>
        <a:bodyPr/>
        <a:lstStyle/>
        <a:p>
          <a:endParaRPr lang="en-US"/>
        </a:p>
      </dgm:t>
    </dgm:pt>
    <dgm:pt modelId="{F58FD867-74D3-49FF-BF75-CF94E242CC6F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Mugs</a:t>
          </a:r>
        </a:p>
      </dgm:t>
    </dgm:pt>
    <dgm:pt modelId="{485BFDA7-D705-47DB-B322-F5026685D86B}" type="parTrans" cxnId="{8E9150F1-C5CC-42C9-A3E3-C03087EC1681}">
      <dgm:prSet/>
      <dgm:spPr/>
      <dgm:t>
        <a:bodyPr/>
        <a:lstStyle/>
        <a:p>
          <a:endParaRPr lang="en-US"/>
        </a:p>
      </dgm:t>
    </dgm:pt>
    <dgm:pt modelId="{10BD8E23-43CB-4303-A43A-7A77CEB21461}" type="sibTrans" cxnId="{8E9150F1-C5CC-42C9-A3E3-C03087EC1681}">
      <dgm:prSet/>
      <dgm:spPr/>
      <dgm:t>
        <a:bodyPr/>
        <a:lstStyle/>
        <a:p>
          <a:endParaRPr lang="en-US"/>
        </a:p>
      </dgm:t>
    </dgm:pt>
    <dgm:pt modelId="{069BEBB4-BA33-434B-BAB2-F78D37DCDEA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Pots</a:t>
          </a:r>
        </a:p>
      </dgm:t>
    </dgm:pt>
    <dgm:pt modelId="{56C95F9A-A25C-413F-9144-B567A88102D0}" type="parTrans" cxnId="{EB9A443E-B64F-4547-81D6-380E49E92EA5}">
      <dgm:prSet/>
      <dgm:spPr/>
      <dgm:t>
        <a:bodyPr/>
        <a:lstStyle/>
        <a:p>
          <a:endParaRPr lang="en-US"/>
        </a:p>
      </dgm:t>
    </dgm:pt>
    <dgm:pt modelId="{BF4EAB24-B36C-4D09-A425-DFAE87C7915B}" type="sibTrans" cxnId="{EB9A443E-B64F-4547-81D6-380E49E92EA5}">
      <dgm:prSet/>
      <dgm:spPr/>
      <dgm:t>
        <a:bodyPr/>
        <a:lstStyle/>
        <a:p>
          <a:endParaRPr lang="en-US"/>
        </a:p>
      </dgm:t>
    </dgm:pt>
    <dgm:pt modelId="{33DF680D-1207-4D32-8B2E-5CFF9D6831CD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Oolong</a:t>
          </a:r>
        </a:p>
      </dgm:t>
    </dgm:pt>
    <dgm:pt modelId="{0B42F019-A543-4D81-8411-E89C357290D1}" type="parTrans" cxnId="{94A54DD4-5619-430C-ADC3-1AAB091E34BE}">
      <dgm:prSet/>
      <dgm:spPr/>
      <dgm:t>
        <a:bodyPr/>
        <a:lstStyle/>
        <a:p>
          <a:endParaRPr lang="en-US"/>
        </a:p>
      </dgm:t>
    </dgm:pt>
    <dgm:pt modelId="{674B444C-DC72-4A92-BD27-111C010F3EDD}" type="sibTrans" cxnId="{94A54DD4-5619-430C-ADC3-1AAB091E34BE}">
      <dgm:prSet/>
      <dgm:spPr/>
      <dgm:t>
        <a:bodyPr/>
        <a:lstStyle/>
        <a:p>
          <a:endParaRPr lang="en-US"/>
        </a:p>
      </dgm:t>
    </dgm:pt>
    <dgm:pt modelId="{5333E6FB-F20A-4716-B2C9-F6E0B6F93452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Herbal</a:t>
          </a:r>
        </a:p>
      </dgm:t>
    </dgm:pt>
    <dgm:pt modelId="{4B848707-99F0-45D6-BBB5-072446D1858D}" type="parTrans" cxnId="{F3621A2C-8892-42B0-A610-D47882E49CBC}">
      <dgm:prSet/>
      <dgm:spPr/>
      <dgm:t>
        <a:bodyPr/>
        <a:lstStyle/>
        <a:p>
          <a:endParaRPr lang="en-US"/>
        </a:p>
      </dgm:t>
    </dgm:pt>
    <dgm:pt modelId="{F606D918-6F26-4DED-9DD4-09B634C52E21}" type="sibTrans" cxnId="{F3621A2C-8892-42B0-A610-D47882E49CBC}">
      <dgm:prSet/>
      <dgm:spPr/>
      <dgm:t>
        <a:bodyPr/>
        <a:lstStyle/>
        <a:p>
          <a:endParaRPr lang="en-US"/>
        </a:p>
      </dgm:t>
    </dgm:pt>
    <dgm:pt modelId="{3A2494AC-0E8D-4B5B-A79B-FB8FE22D2C21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Infusers</a:t>
          </a:r>
        </a:p>
      </dgm:t>
    </dgm:pt>
    <dgm:pt modelId="{9B6E6BB3-ED27-4C6A-93AF-62219B64AFEE}" type="parTrans" cxnId="{6F1332EA-DE4C-4E7A-93E8-D0FC8F2BA3C0}">
      <dgm:prSet/>
      <dgm:spPr/>
      <dgm:t>
        <a:bodyPr/>
        <a:lstStyle/>
        <a:p>
          <a:endParaRPr lang="en-US"/>
        </a:p>
      </dgm:t>
    </dgm:pt>
    <dgm:pt modelId="{3FFCC71E-7F80-492C-AE84-0A54A57E249E}" type="sibTrans" cxnId="{6F1332EA-DE4C-4E7A-93E8-D0FC8F2BA3C0}">
      <dgm:prSet/>
      <dgm:spPr/>
      <dgm:t>
        <a:bodyPr/>
        <a:lstStyle/>
        <a:p>
          <a:endParaRPr lang="en-US"/>
        </a:p>
      </dgm:t>
    </dgm:pt>
    <dgm:pt modelId="{713440D4-4945-44CD-964C-AE52711F0D6B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Gift Sets</a:t>
          </a:r>
        </a:p>
      </dgm:t>
    </dgm:pt>
    <dgm:pt modelId="{6B276804-3E27-44C5-93D2-69371776547B}" type="parTrans" cxnId="{EEFC79E5-1749-4F5C-8D08-3CBE741ED3D4}">
      <dgm:prSet/>
      <dgm:spPr/>
      <dgm:t>
        <a:bodyPr/>
        <a:lstStyle/>
        <a:p>
          <a:endParaRPr lang="en-US"/>
        </a:p>
      </dgm:t>
    </dgm:pt>
    <dgm:pt modelId="{B3D9836C-8D85-4605-A78D-5609FB59272A}" type="sibTrans" cxnId="{EEFC79E5-1749-4F5C-8D08-3CBE741ED3D4}">
      <dgm:prSet/>
      <dgm:spPr/>
      <dgm:t>
        <a:bodyPr/>
        <a:lstStyle/>
        <a:p>
          <a:endParaRPr lang="en-US"/>
        </a:p>
      </dgm:t>
    </dgm:pt>
    <dgm:pt modelId="{1059F97F-9D79-4FDB-808A-2A0E9B5138C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Frequent Steeper Club</a:t>
          </a:r>
        </a:p>
      </dgm:t>
    </dgm:pt>
    <dgm:pt modelId="{7D53A256-3093-49E0-8E66-A9E322B0C6F3}" type="parTrans" cxnId="{BAAE66FC-A849-41FC-9EF4-BE390926FF18}">
      <dgm:prSet/>
      <dgm:spPr/>
      <dgm:t>
        <a:bodyPr/>
        <a:lstStyle/>
        <a:p>
          <a:endParaRPr lang="en-US"/>
        </a:p>
      </dgm:t>
    </dgm:pt>
    <dgm:pt modelId="{D493DA7E-0AB8-41AC-AAAC-A4883BA1AAB6}" type="sibTrans" cxnId="{BAAE66FC-A849-41FC-9EF4-BE390926FF18}">
      <dgm:prSet/>
      <dgm:spPr/>
      <dgm:t>
        <a:bodyPr/>
        <a:lstStyle/>
        <a:p>
          <a:endParaRPr lang="en-US"/>
        </a:p>
      </dgm:t>
    </dgm:pt>
    <dgm:pt modelId="{9C98022C-EDD0-4846-B76A-A1272F38CA21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Gift Cards</a:t>
          </a:r>
        </a:p>
      </dgm:t>
    </dgm:pt>
    <dgm:pt modelId="{38B138A0-DDBE-4AAB-86AE-B38AC16B875E}" type="parTrans" cxnId="{E86EB9F1-36DC-42E6-B855-D5CC646C2044}">
      <dgm:prSet/>
      <dgm:spPr/>
      <dgm:t>
        <a:bodyPr/>
        <a:lstStyle/>
        <a:p>
          <a:endParaRPr lang="en-US"/>
        </a:p>
      </dgm:t>
    </dgm:pt>
    <dgm:pt modelId="{B16159D9-0E4F-4A71-A0FD-BC0A9DDF4187}" type="sibTrans" cxnId="{E86EB9F1-36DC-42E6-B855-D5CC646C2044}">
      <dgm:prSet/>
      <dgm:spPr/>
      <dgm:t>
        <a:bodyPr/>
        <a:lstStyle/>
        <a:p>
          <a:endParaRPr lang="en-US"/>
        </a:p>
      </dgm:t>
    </dgm:pt>
    <dgm:pt modelId="{53977A57-5179-4D76-BD61-182B9A3BB26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Login / Sign up</a:t>
          </a:r>
        </a:p>
      </dgm:t>
    </dgm:pt>
    <dgm:pt modelId="{7962A339-067A-4FE3-9C14-CB3F8AD9951C}" type="parTrans" cxnId="{E9ACFEFD-62B4-4D02-9023-D62E633BF130}">
      <dgm:prSet/>
      <dgm:spPr/>
      <dgm:t>
        <a:bodyPr/>
        <a:lstStyle/>
        <a:p>
          <a:endParaRPr lang="en-US"/>
        </a:p>
      </dgm:t>
    </dgm:pt>
    <dgm:pt modelId="{339326BF-970B-4642-A968-80C6F28B2E57}" type="sibTrans" cxnId="{E9ACFEFD-62B4-4D02-9023-D62E633BF130}">
      <dgm:prSet/>
      <dgm:spPr/>
      <dgm:t>
        <a:bodyPr/>
        <a:lstStyle/>
        <a:p>
          <a:endParaRPr lang="en-US"/>
        </a:p>
      </dgm:t>
    </dgm:pt>
    <dgm:pt modelId="{A3F3F39F-3D0C-4A95-8B35-D47B37BB05ED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Orders </a:t>
          </a:r>
        </a:p>
      </dgm:t>
    </dgm:pt>
    <dgm:pt modelId="{89A60BE1-E3B5-4EE2-8759-1B1D7E1BCD32}" type="parTrans" cxnId="{72E826FE-6A96-48AC-BAB6-51B9380D0C5C}">
      <dgm:prSet/>
      <dgm:spPr/>
      <dgm:t>
        <a:bodyPr/>
        <a:lstStyle/>
        <a:p>
          <a:endParaRPr lang="en-US"/>
        </a:p>
      </dgm:t>
    </dgm:pt>
    <dgm:pt modelId="{31E43AFE-C591-4A7A-B10B-91D28F8FA2FA}" type="sibTrans" cxnId="{72E826FE-6A96-48AC-BAB6-51B9380D0C5C}">
      <dgm:prSet/>
      <dgm:spPr/>
      <dgm:t>
        <a:bodyPr/>
        <a:lstStyle/>
        <a:p>
          <a:endParaRPr lang="en-US"/>
        </a:p>
      </dgm:t>
    </dgm:pt>
    <dgm:pt modelId="{7636A9E6-447D-4083-B186-47D9F621FA47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Why Organic?</a:t>
          </a:r>
        </a:p>
      </dgm:t>
    </dgm:pt>
    <dgm:pt modelId="{3BEAD49C-26A0-4D3B-9ADC-CBA0886FB733}" type="parTrans" cxnId="{6AB4E6B8-386E-49E9-8245-D156170424C1}">
      <dgm:prSet/>
      <dgm:spPr/>
      <dgm:t>
        <a:bodyPr/>
        <a:lstStyle/>
        <a:p>
          <a:endParaRPr lang="en-US"/>
        </a:p>
      </dgm:t>
    </dgm:pt>
    <dgm:pt modelId="{864C0560-7D6D-46C4-AA37-A9EC58F0588A}" type="sibTrans" cxnId="{6AB4E6B8-386E-49E9-8245-D156170424C1}">
      <dgm:prSet/>
      <dgm:spPr/>
      <dgm:t>
        <a:bodyPr/>
        <a:lstStyle/>
        <a:p>
          <a:endParaRPr lang="en-US"/>
        </a:p>
      </dgm:t>
    </dgm:pt>
    <dgm:pt modelId="{AF4D6A03-196B-4459-B76D-E5CE65A267F0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Our Story</a:t>
          </a:r>
        </a:p>
      </dgm:t>
    </dgm:pt>
    <dgm:pt modelId="{6F83CF1D-C569-48F5-8E07-C128746EDED0}" type="parTrans" cxnId="{CD6E314C-8FEE-4F6C-B538-0AF3F296F4C1}">
      <dgm:prSet/>
      <dgm:spPr/>
      <dgm:t>
        <a:bodyPr/>
        <a:lstStyle/>
        <a:p>
          <a:endParaRPr lang="en-US"/>
        </a:p>
      </dgm:t>
    </dgm:pt>
    <dgm:pt modelId="{B6158B0E-0C6D-448F-8D2A-BB3DE77C42EB}" type="sibTrans" cxnId="{CD6E314C-8FEE-4F6C-B538-0AF3F296F4C1}">
      <dgm:prSet/>
      <dgm:spPr/>
      <dgm:t>
        <a:bodyPr/>
        <a:lstStyle/>
        <a:p>
          <a:endParaRPr lang="en-US"/>
        </a:p>
      </dgm:t>
    </dgm:pt>
    <dgm:pt modelId="{57EB3319-058C-49FC-A383-FD51E6643976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Logo</a:t>
          </a:r>
        </a:p>
      </dgm:t>
    </dgm:pt>
    <dgm:pt modelId="{6A05920A-50C8-4751-97B8-019C7F8AEBB5}" type="parTrans" cxnId="{99564674-F8B8-47AA-B7EA-4E85AB99321C}">
      <dgm:prSet/>
      <dgm:spPr/>
      <dgm:t>
        <a:bodyPr/>
        <a:lstStyle/>
        <a:p>
          <a:endParaRPr lang="en-US"/>
        </a:p>
      </dgm:t>
    </dgm:pt>
    <dgm:pt modelId="{071FE838-5F86-4386-9D90-3BC915C8BADC}" type="sibTrans" cxnId="{99564674-F8B8-47AA-B7EA-4E85AB99321C}">
      <dgm:prSet/>
      <dgm:spPr/>
      <dgm:t>
        <a:bodyPr/>
        <a:lstStyle/>
        <a:p>
          <a:endParaRPr lang="en-US"/>
        </a:p>
      </dgm:t>
    </dgm:pt>
    <dgm:pt modelId="{D3176655-E77F-42B3-ABFA-F3739D4586EB}">
      <dgm:prSet/>
      <dgm:spPr/>
      <dgm:t>
        <a:bodyPr/>
        <a:lstStyle/>
        <a:p>
          <a:r>
            <a:rPr lang="en-US" dirty="0"/>
            <a:t>Form</a:t>
          </a:r>
        </a:p>
      </dgm:t>
    </dgm:pt>
    <dgm:pt modelId="{7338CA10-BAC9-44EB-BB89-265EC9612B08}" type="parTrans" cxnId="{0B4E394C-32BF-4DBC-8C4F-9CC6786E6A18}">
      <dgm:prSet/>
      <dgm:spPr/>
      <dgm:t>
        <a:bodyPr/>
        <a:lstStyle/>
        <a:p>
          <a:endParaRPr lang="en-US"/>
        </a:p>
      </dgm:t>
    </dgm:pt>
    <dgm:pt modelId="{B2BBDB41-5B09-4AEC-BA53-3A37AA3025AE}" type="sibTrans" cxnId="{0B4E394C-32BF-4DBC-8C4F-9CC6786E6A18}">
      <dgm:prSet/>
      <dgm:spPr/>
      <dgm:t>
        <a:bodyPr/>
        <a:lstStyle/>
        <a:p>
          <a:endParaRPr lang="en-US"/>
        </a:p>
      </dgm:t>
    </dgm:pt>
    <dgm:pt modelId="{E040828F-3D7C-4A5A-800D-91A1C866631F}">
      <dgm:prSet/>
      <dgm:spPr/>
      <dgm:t>
        <a:bodyPr/>
        <a:lstStyle/>
        <a:p>
          <a:r>
            <a:rPr lang="en-US" dirty="0"/>
            <a:t>Payment form</a:t>
          </a:r>
        </a:p>
      </dgm:t>
    </dgm:pt>
    <dgm:pt modelId="{B2F048F0-E204-46CD-AEC1-00BEC57087AE}" type="parTrans" cxnId="{6B4320B4-E4A0-4910-839A-2F44418F214B}">
      <dgm:prSet/>
      <dgm:spPr/>
      <dgm:t>
        <a:bodyPr/>
        <a:lstStyle/>
        <a:p>
          <a:endParaRPr lang="en-US"/>
        </a:p>
      </dgm:t>
    </dgm:pt>
    <dgm:pt modelId="{3A4C783B-C16C-45CA-81F5-0BD4B427A477}" type="sibTrans" cxnId="{6B4320B4-E4A0-4910-839A-2F44418F214B}">
      <dgm:prSet/>
      <dgm:spPr/>
      <dgm:t>
        <a:bodyPr/>
        <a:lstStyle/>
        <a:p>
          <a:endParaRPr lang="en-US"/>
        </a:p>
      </dgm:t>
    </dgm:pt>
    <dgm:pt modelId="{F3F31E2F-D792-41B6-A352-857CC176EEFA}" type="pres">
      <dgm:prSet presAssocID="{CFD16A9C-1863-4B6C-AB58-8C79A75B7D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8ADEC0-A3C0-4BF5-8556-F17A60966111}" type="pres">
      <dgm:prSet presAssocID="{DE6EF792-A823-42F8-890B-42A5C42D4D33}" presName="hierRoot1" presStyleCnt="0">
        <dgm:presLayoutVars>
          <dgm:hierBranch val="l"/>
        </dgm:presLayoutVars>
      </dgm:prSet>
      <dgm:spPr/>
    </dgm:pt>
    <dgm:pt modelId="{74E7762E-065C-4797-AF04-C9EFD94D05FA}" type="pres">
      <dgm:prSet presAssocID="{DE6EF792-A823-42F8-890B-42A5C42D4D33}" presName="rootComposite1" presStyleCnt="0"/>
      <dgm:spPr/>
    </dgm:pt>
    <dgm:pt modelId="{9692EFED-DACC-4A2E-9019-26BE1780BD23}" type="pres">
      <dgm:prSet presAssocID="{DE6EF792-A823-42F8-890B-42A5C42D4D33}" presName="rootText1" presStyleLbl="node0" presStyleIdx="0" presStyleCnt="7">
        <dgm:presLayoutVars>
          <dgm:chPref val="3"/>
        </dgm:presLayoutVars>
      </dgm:prSet>
      <dgm:spPr/>
    </dgm:pt>
    <dgm:pt modelId="{B0542BC1-E9FA-4083-9171-06A9508FBB23}" type="pres">
      <dgm:prSet presAssocID="{DE6EF792-A823-42F8-890B-42A5C42D4D33}" presName="rootConnector1" presStyleLbl="node1" presStyleIdx="0" presStyleCnt="0"/>
      <dgm:spPr/>
    </dgm:pt>
    <dgm:pt modelId="{32F04F50-C1D7-44AB-8620-AD4A8EC13CB8}" type="pres">
      <dgm:prSet presAssocID="{DE6EF792-A823-42F8-890B-42A5C42D4D33}" presName="hierChild2" presStyleCnt="0"/>
      <dgm:spPr/>
    </dgm:pt>
    <dgm:pt modelId="{6631F386-EA88-4414-8520-D726993722A6}" type="pres">
      <dgm:prSet presAssocID="{6F83CF1D-C569-48F5-8E07-C128746EDED0}" presName="Name50" presStyleLbl="parChTrans1D2" presStyleIdx="0" presStyleCnt="20"/>
      <dgm:spPr/>
    </dgm:pt>
    <dgm:pt modelId="{272FB909-1265-4117-B2D8-89A791240C5E}" type="pres">
      <dgm:prSet presAssocID="{AF4D6A03-196B-4459-B76D-E5CE65A267F0}" presName="hierRoot2" presStyleCnt="0">
        <dgm:presLayoutVars>
          <dgm:hierBranch val="init"/>
        </dgm:presLayoutVars>
      </dgm:prSet>
      <dgm:spPr/>
    </dgm:pt>
    <dgm:pt modelId="{6B342B9A-91BA-4547-8A32-56ACA5E0BB7B}" type="pres">
      <dgm:prSet presAssocID="{AF4D6A03-196B-4459-B76D-E5CE65A267F0}" presName="rootComposite" presStyleCnt="0"/>
      <dgm:spPr/>
    </dgm:pt>
    <dgm:pt modelId="{8F1A9FC6-6E55-4631-812F-DA04C3368892}" type="pres">
      <dgm:prSet presAssocID="{AF4D6A03-196B-4459-B76D-E5CE65A267F0}" presName="rootText" presStyleLbl="node2" presStyleIdx="0" presStyleCnt="20">
        <dgm:presLayoutVars>
          <dgm:chPref val="3"/>
        </dgm:presLayoutVars>
      </dgm:prSet>
      <dgm:spPr/>
    </dgm:pt>
    <dgm:pt modelId="{616B48C6-68EC-455F-A9ED-81E22EBC3670}" type="pres">
      <dgm:prSet presAssocID="{AF4D6A03-196B-4459-B76D-E5CE65A267F0}" presName="rootConnector" presStyleLbl="node2" presStyleIdx="0" presStyleCnt="20"/>
      <dgm:spPr/>
    </dgm:pt>
    <dgm:pt modelId="{76F4D0A8-5F41-405F-9B47-A59022BF5936}" type="pres">
      <dgm:prSet presAssocID="{AF4D6A03-196B-4459-B76D-E5CE65A267F0}" presName="hierChild4" presStyleCnt="0"/>
      <dgm:spPr/>
    </dgm:pt>
    <dgm:pt modelId="{1990EBBD-73A8-499C-842A-BAAE8487D607}" type="pres">
      <dgm:prSet presAssocID="{AF4D6A03-196B-4459-B76D-E5CE65A267F0}" presName="hierChild5" presStyleCnt="0"/>
      <dgm:spPr/>
    </dgm:pt>
    <dgm:pt modelId="{BC0B20A6-560D-40E0-A1B2-B1324E72D82B}" type="pres">
      <dgm:prSet presAssocID="{3BEAD49C-26A0-4D3B-9ADC-CBA0886FB733}" presName="Name50" presStyleLbl="parChTrans1D2" presStyleIdx="1" presStyleCnt="20"/>
      <dgm:spPr/>
    </dgm:pt>
    <dgm:pt modelId="{05714170-4278-4F9E-A475-54AC3689A2A0}" type="pres">
      <dgm:prSet presAssocID="{7636A9E6-447D-4083-B186-47D9F621FA47}" presName="hierRoot2" presStyleCnt="0">
        <dgm:presLayoutVars>
          <dgm:hierBranch val="init"/>
        </dgm:presLayoutVars>
      </dgm:prSet>
      <dgm:spPr/>
    </dgm:pt>
    <dgm:pt modelId="{2C8019E0-B07A-4B68-8991-8DE0B31F235B}" type="pres">
      <dgm:prSet presAssocID="{7636A9E6-447D-4083-B186-47D9F621FA47}" presName="rootComposite" presStyleCnt="0"/>
      <dgm:spPr/>
    </dgm:pt>
    <dgm:pt modelId="{84C69456-8940-418D-9042-1A7C72F05894}" type="pres">
      <dgm:prSet presAssocID="{7636A9E6-447D-4083-B186-47D9F621FA47}" presName="rootText" presStyleLbl="node2" presStyleIdx="1" presStyleCnt="20">
        <dgm:presLayoutVars>
          <dgm:chPref val="3"/>
        </dgm:presLayoutVars>
      </dgm:prSet>
      <dgm:spPr/>
    </dgm:pt>
    <dgm:pt modelId="{0F0CB2A7-9191-4B38-9B12-5B2432FCDD3A}" type="pres">
      <dgm:prSet presAssocID="{7636A9E6-447D-4083-B186-47D9F621FA47}" presName="rootConnector" presStyleLbl="node2" presStyleIdx="1" presStyleCnt="20"/>
      <dgm:spPr/>
    </dgm:pt>
    <dgm:pt modelId="{525B202C-671A-4C79-B18C-1B83DD663528}" type="pres">
      <dgm:prSet presAssocID="{7636A9E6-447D-4083-B186-47D9F621FA47}" presName="hierChild4" presStyleCnt="0"/>
      <dgm:spPr/>
    </dgm:pt>
    <dgm:pt modelId="{8F7EC0C6-ADA5-4280-A229-A5863FF3F232}" type="pres">
      <dgm:prSet presAssocID="{7636A9E6-447D-4083-B186-47D9F621FA47}" presName="hierChild5" presStyleCnt="0"/>
      <dgm:spPr/>
    </dgm:pt>
    <dgm:pt modelId="{33C9A20F-0E3A-4FB6-AB1E-340055681CB9}" type="pres">
      <dgm:prSet presAssocID="{89C7C9FA-A898-4993-A930-6069ACF26055}" presName="Name50" presStyleLbl="parChTrans1D2" presStyleIdx="2" presStyleCnt="20"/>
      <dgm:spPr/>
    </dgm:pt>
    <dgm:pt modelId="{FA817E81-FCD8-4CFF-993A-2BA2666E7ADE}" type="pres">
      <dgm:prSet presAssocID="{49478A62-9FBF-4760-B53C-AB638B57FF1E}" presName="hierRoot2" presStyleCnt="0">
        <dgm:presLayoutVars>
          <dgm:hierBranch val="init"/>
        </dgm:presLayoutVars>
      </dgm:prSet>
      <dgm:spPr/>
    </dgm:pt>
    <dgm:pt modelId="{5D552661-29FE-4019-A79E-33C56EAE4175}" type="pres">
      <dgm:prSet presAssocID="{49478A62-9FBF-4760-B53C-AB638B57FF1E}" presName="rootComposite" presStyleCnt="0"/>
      <dgm:spPr/>
    </dgm:pt>
    <dgm:pt modelId="{D67750ED-CBEB-4699-9140-5BFBDCC86B93}" type="pres">
      <dgm:prSet presAssocID="{49478A62-9FBF-4760-B53C-AB638B57FF1E}" presName="rootText" presStyleLbl="node2" presStyleIdx="2" presStyleCnt="20">
        <dgm:presLayoutVars>
          <dgm:chPref val="3"/>
        </dgm:presLayoutVars>
      </dgm:prSet>
      <dgm:spPr/>
    </dgm:pt>
    <dgm:pt modelId="{8E8BBC7B-5975-4A39-9748-B4DD93417A52}" type="pres">
      <dgm:prSet presAssocID="{49478A62-9FBF-4760-B53C-AB638B57FF1E}" presName="rootConnector" presStyleLbl="node2" presStyleIdx="2" presStyleCnt="20"/>
      <dgm:spPr/>
    </dgm:pt>
    <dgm:pt modelId="{6EFAA46F-030B-4EFD-81B4-481E6C5189B3}" type="pres">
      <dgm:prSet presAssocID="{49478A62-9FBF-4760-B53C-AB638B57FF1E}" presName="hierChild4" presStyleCnt="0"/>
      <dgm:spPr/>
    </dgm:pt>
    <dgm:pt modelId="{7F0C6D62-3FAB-4526-83B1-2A8BC11D60EC}" type="pres">
      <dgm:prSet presAssocID="{49478A62-9FBF-4760-B53C-AB638B57FF1E}" presName="hierChild5" presStyleCnt="0"/>
      <dgm:spPr/>
    </dgm:pt>
    <dgm:pt modelId="{B6F746D9-A616-43DF-87B3-2B5CD14EEB02}" type="pres">
      <dgm:prSet presAssocID="{DE6EF792-A823-42F8-890B-42A5C42D4D33}" presName="hierChild3" presStyleCnt="0"/>
      <dgm:spPr/>
    </dgm:pt>
    <dgm:pt modelId="{7A92617E-61F8-49C6-A748-7AC9FB0F76DD}" type="pres">
      <dgm:prSet presAssocID="{D681EE26-7368-4B6E-8AAC-73299D3BCD9F}" presName="hierRoot1" presStyleCnt="0">
        <dgm:presLayoutVars>
          <dgm:hierBranch val="l"/>
        </dgm:presLayoutVars>
      </dgm:prSet>
      <dgm:spPr/>
    </dgm:pt>
    <dgm:pt modelId="{07EDF5FC-9704-45A9-A1A6-CD15E3DB13B8}" type="pres">
      <dgm:prSet presAssocID="{D681EE26-7368-4B6E-8AAC-73299D3BCD9F}" presName="rootComposite1" presStyleCnt="0"/>
      <dgm:spPr/>
    </dgm:pt>
    <dgm:pt modelId="{0F6D0F66-58C8-4EB2-B458-7A558C8C8906}" type="pres">
      <dgm:prSet presAssocID="{D681EE26-7368-4B6E-8AAC-73299D3BCD9F}" presName="rootText1" presStyleLbl="node0" presStyleIdx="1" presStyleCnt="7">
        <dgm:presLayoutVars>
          <dgm:chPref val="3"/>
        </dgm:presLayoutVars>
      </dgm:prSet>
      <dgm:spPr/>
    </dgm:pt>
    <dgm:pt modelId="{3628B642-8AEE-4BA1-8275-45AB845293A2}" type="pres">
      <dgm:prSet presAssocID="{D681EE26-7368-4B6E-8AAC-73299D3BCD9F}" presName="rootConnector1" presStyleLbl="node1" presStyleIdx="0" presStyleCnt="0"/>
      <dgm:spPr/>
    </dgm:pt>
    <dgm:pt modelId="{DBC4FDE0-BC31-4D5E-8B1E-C351E7A64BE8}" type="pres">
      <dgm:prSet presAssocID="{D681EE26-7368-4B6E-8AAC-73299D3BCD9F}" presName="hierChild2" presStyleCnt="0"/>
      <dgm:spPr/>
    </dgm:pt>
    <dgm:pt modelId="{3FF576F7-6A06-49C5-9F3D-2DFFB6488392}" type="pres">
      <dgm:prSet presAssocID="{B210F8AB-62C7-46E9-896B-CA935BA4722F}" presName="Name50" presStyleLbl="parChTrans1D2" presStyleIdx="3" presStyleCnt="20"/>
      <dgm:spPr/>
    </dgm:pt>
    <dgm:pt modelId="{1A0CFC9E-8347-44AE-8B18-A62BED1E859B}" type="pres">
      <dgm:prSet presAssocID="{DF9D929A-FB1A-4BBE-8D8A-28E8DFC71DF5}" presName="hierRoot2" presStyleCnt="0">
        <dgm:presLayoutVars>
          <dgm:hierBranch val="init"/>
        </dgm:presLayoutVars>
      </dgm:prSet>
      <dgm:spPr/>
    </dgm:pt>
    <dgm:pt modelId="{27E95F63-DFBB-42E3-A044-94345AB0DDC0}" type="pres">
      <dgm:prSet presAssocID="{DF9D929A-FB1A-4BBE-8D8A-28E8DFC71DF5}" presName="rootComposite" presStyleCnt="0"/>
      <dgm:spPr/>
    </dgm:pt>
    <dgm:pt modelId="{E6D0CEA9-8958-4704-BE71-8ABF4A2760B2}" type="pres">
      <dgm:prSet presAssocID="{DF9D929A-FB1A-4BBE-8D8A-28E8DFC71DF5}" presName="rootText" presStyleLbl="node2" presStyleIdx="3" presStyleCnt="20">
        <dgm:presLayoutVars>
          <dgm:chPref val="3"/>
        </dgm:presLayoutVars>
      </dgm:prSet>
      <dgm:spPr/>
    </dgm:pt>
    <dgm:pt modelId="{3D59572F-374D-42C5-9D1C-5ED166C58F19}" type="pres">
      <dgm:prSet presAssocID="{DF9D929A-FB1A-4BBE-8D8A-28E8DFC71DF5}" presName="rootConnector" presStyleLbl="node2" presStyleIdx="3" presStyleCnt="20"/>
      <dgm:spPr/>
    </dgm:pt>
    <dgm:pt modelId="{27A2133A-96DA-4EC5-86FD-DE10BF55AD2E}" type="pres">
      <dgm:prSet presAssocID="{DF9D929A-FB1A-4BBE-8D8A-28E8DFC71DF5}" presName="hierChild4" presStyleCnt="0"/>
      <dgm:spPr/>
    </dgm:pt>
    <dgm:pt modelId="{6FBF7449-90BB-47C9-BC6F-33DB64BDC2FB}" type="pres">
      <dgm:prSet presAssocID="{DF9D929A-FB1A-4BBE-8D8A-28E8DFC71DF5}" presName="hierChild5" presStyleCnt="0"/>
      <dgm:spPr/>
    </dgm:pt>
    <dgm:pt modelId="{4DF5B28D-731A-4AB3-9388-583E01A1C29C}" type="pres">
      <dgm:prSet presAssocID="{4F8ABB4A-9B9B-43EC-9434-07C47960CFF4}" presName="Name50" presStyleLbl="parChTrans1D2" presStyleIdx="4" presStyleCnt="20"/>
      <dgm:spPr/>
    </dgm:pt>
    <dgm:pt modelId="{82EA7899-B9C3-4E37-8A60-CF91932C9BEE}" type="pres">
      <dgm:prSet presAssocID="{25BE1FCE-6818-4B99-A57F-010316857A67}" presName="hierRoot2" presStyleCnt="0">
        <dgm:presLayoutVars>
          <dgm:hierBranch val="init"/>
        </dgm:presLayoutVars>
      </dgm:prSet>
      <dgm:spPr/>
    </dgm:pt>
    <dgm:pt modelId="{CCBDE521-8A46-46F9-8362-B0949961AC7A}" type="pres">
      <dgm:prSet presAssocID="{25BE1FCE-6818-4B99-A57F-010316857A67}" presName="rootComposite" presStyleCnt="0"/>
      <dgm:spPr/>
    </dgm:pt>
    <dgm:pt modelId="{39F6732C-825B-480C-AC5F-989AEEB04403}" type="pres">
      <dgm:prSet presAssocID="{25BE1FCE-6818-4B99-A57F-010316857A67}" presName="rootText" presStyleLbl="node2" presStyleIdx="4" presStyleCnt="20">
        <dgm:presLayoutVars>
          <dgm:chPref val="3"/>
        </dgm:presLayoutVars>
      </dgm:prSet>
      <dgm:spPr/>
    </dgm:pt>
    <dgm:pt modelId="{5595B18A-D694-4E61-84EB-B48B0BD93F36}" type="pres">
      <dgm:prSet presAssocID="{25BE1FCE-6818-4B99-A57F-010316857A67}" presName="rootConnector" presStyleLbl="node2" presStyleIdx="4" presStyleCnt="20"/>
      <dgm:spPr/>
    </dgm:pt>
    <dgm:pt modelId="{361D270B-DAD3-4A1F-B1F2-3F8634C23A18}" type="pres">
      <dgm:prSet presAssocID="{25BE1FCE-6818-4B99-A57F-010316857A67}" presName="hierChild4" presStyleCnt="0"/>
      <dgm:spPr/>
    </dgm:pt>
    <dgm:pt modelId="{B9AF3658-02AE-4538-889D-99647A37321D}" type="pres">
      <dgm:prSet presAssocID="{25BE1FCE-6818-4B99-A57F-010316857A67}" presName="hierChild5" presStyleCnt="0"/>
      <dgm:spPr/>
    </dgm:pt>
    <dgm:pt modelId="{091D3DC9-AE3F-467F-8A4D-8765DCF8B65D}" type="pres">
      <dgm:prSet presAssocID="{EA9AD483-5240-4346-B011-A96F814BCD6B}" presName="Name50" presStyleLbl="parChTrans1D2" presStyleIdx="5" presStyleCnt="20"/>
      <dgm:spPr/>
    </dgm:pt>
    <dgm:pt modelId="{5F77E97D-721A-45CE-9353-DCCB8260CCBD}" type="pres">
      <dgm:prSet presAssocID="{650D9288-5889-4512-8EAF-9D7B610956B3}" presName="hierRoot2" presStyleCnt="0">
        <dgm:presLayoutVars>
          <dgm:hierBranch val="init"/>
        </dgm:presLayoutVars>
      </dgm:prSet>
      <dgm:spPr/>
    </dgm:pt>
    <dgm:pt modelId="{D74BBE73-1AC4-4B68-BB1A-29E4BC57AFF7}" type="pres">
      <dgm:prSet presAssocID="{650D9288-5889-4512-8EAF-9D7B610956B3}" presName="rootComposite" presStyleCnt="0"/>
      <dgm:spPr/>
    </dgm:pt>
    <dgm:pt modelId="{AFE11799-BC11-4655-9A40-CC1564A5CA43}" type="pres">
      <dgm:prSet presAssocID="{650D9288-5889-4512-8EAF-9D7B610956B3}" presName="rootText" presStyleLbl="node2" presStyleIdx="5" presStyleCnt="20">
        <dgm:presLayoutVars>
          <dgm:chPref val="3"/>
        </dgm:presLayoutVars>
      </dgm:prSet>
      <dgm:spPr/>
    </dgm:pt>
    <dgm:pt modelId="{56034EE6-4739-464B-89E1-7905D1CA2DA0}" type="pres">
      <dgm:prSet presAssocID="{650D9288-5889-4512-8EAF-9D7B610956B3}" presName="rootConnector" presStyleLbl="node2" presStyleIdx="5" presStyleCnt="20"/>
      <dgm:spPr/>
    </dgm:pt>
    <dgm:pt modelId="{69D0DF81-806C-4560-A384-78FF71474F0F}" type="pres">
      <dgm:prSet presAssocID="{650D9288-5889-4512-8EAF-9D7B610956B3}" presName="hierChild4" presStyleCnt="0"/>
      <dgm:spPr/>
    </dgm:pt>
    <dgm:pt modelId="{D403C3FD-A540-4BE3-AD25-BB86114DE22A}" type="pres">
      <dgm:prSet presAssocID="{650D9288-5889-4512-8EAF-9D7B610956B3}" presName="hierChild5" presStyleCnt="0"/>
      <dgm:spPr/>
    </dgm:pt>
    <dgm:pt modelId="{77BEAD67-F2BA-4E13-B41D-215BF966639A}" type="pres">
      <dgm:prSet presAssocID="{561BA9B1-57AF-4AE0-B598-03B09AB6F9A4}" presName="Name50" presStyleLbl="parChTrans1D2" presStyleIdx="6" presStyleCnt="20"/>
      <dgm:spPr/>
    </dgm:pt>
    <dgm:pt modelId="{17E0E9DC-8139-48E7-9B2C-29DCDB18FF75}" type="pres">
      <dgm:prSet presAssocID="{833F0041-708C-4D66-B332-DB1BB524826A}" presName="hierRoot2" presStyleCnt="0">
        <dgm:presLayoutVars>
          <dgm:hierBranch val="init"/>
        </dgm:presLayoutVars>
      </dgm:prSet>
      <dgm:spPr/>
    </dgm:pt>
    <dgm:pt modelId="{877B76C5-3B9B-48B3-AB64-B3B27E06AFFF}" type="pres">
      <dgm:prSet presAssocID="{833F0041-708C-4D66-B332-DB1BB524826A}" presName="rootComposite" presStyleCnt="0"/>
      <dgm:spPr/>
    </dgm:pt>
    <dgm:pt modelId="{3FCD9174-527D-4354-BE1A-E199BD7F5B67}" type="pres">
      <dgm:prSet presAssocID="{833F0041-708C-4D66-B332-DB1BB524826A}" presName="rootText" presStyleLbl="node2" presStyleIdx="6" presStyleCnt="20">
        <dgm:presLayoutVars>
          <dgm:chPref val="3"/>
        </dgm:presLayoutVars>
      </dgm:prSet>
      <dgm:spPr/>
    </dgm:pt>
    <dgm:pt modelId="{AFE08B70-FB55-4304-8616-2CBC531F676B}" type="pres">
      <dgm:prSet presAssocID="{833F0041-708C-4D66-B332-DB1BB524826A}" presName="rootConnector" presStyleLbl="node2" presStyleIdx="6" presStyleCnt="20"/>
      <dgm:spPr/>
    </dgm:pt>
    <dgm:pt modelId="{737007D1-13D5-408D-BFD9-D51F1E14BFB6}" type="pres">
      <dgm:prSet presAssocID="{833F0041-708C-4D66-B332-DB1BB524826A}" presName="hierChild4" presStyleCnt="0"/>
      <dgm:spPr/>
    </dgm:pt>
    <dgm:pt modelId="{32D0F0C3-F179-465B-9BDC-9FC0643F84C6}" type="pres">
      <dgm:prSet presAssocID="{833F0041-708C-4D66-B332-DB1BB524826A}" presName="hierChild5" presStyleCnt="0"/>
      <dgm:spPr/>
    </dgm:pt>
    <dgm:pt modelId="{2B0BA8B1-4E49-4A8F-B140-3E9107C9B9AB}" type="pres">
      <dgm:prSet presAssocID="{3A213027-9DF3-43A6-83E0-64E0D65CA33D}" presName="Name50" presStyleLbl="parChTrans1D2" presStyleIdx="7" presStyleCnt="20"/>
      <dgm:spPr/>
    </dgm:pt>
    <dgm:pt modelId="{659C3EDD-73DB-4CAB-9EC7-540644E26A57}" type="pres">
      <dgm:prSet presAssocID="{9B337D22-E3A6-4E7D-A090-9BEBA7AFC256}" presName="hierRoot2" presStyleCnt="0">
        <dgm:presLayoutVars>
          <dgm:hierBranch val="init"/>
        </dgm:presLayoutVars>
      </dgm:prSet>
      <dgm:spPr/>
    </dgm:pt>
    <dgm:pt modelId="{E681CAA4-D8F5-4EA4-8F5A-A2C72A6C553F}" type="pres">
      <dgm:prSet presAssocID="{9B337D22-E3A6-4E7D-A090-9BEBA7AFC256}" presName="rootComposite" presStyleCnt="0"/>
      <dgm:spPr/>
    </dgm:pt>
    <dgm:pt modelId="{96551CAA-8DC3-4DCD-8E89-CDE594D29E3F}" type="pres">
      <dgm:prSet presAssocID="{9B337D22-E3A6-4E7D-A090-9BEBA7AFC256}" presName="rootText" presStyleLbl="node2" presStyleIdx="7" presStyleCnt="20">
        <dgm:presLayoutVars>
          <dgm:chPref val="3"/>
        </dgm:presLayoutVars>
      </dgm:prSet>
      <dgm:spPr/>
    </dgm:pt>
    <dgm:pt modelId="{306D7D54-0EAD-42C9-9CA5-F7B4FA31F6B2}" type="pres">
      <dgm:prSet presAssocID="{9B337D22-E3A6-4E7D-A090-9BEBA7AFC256}" presName="rootConnector" presStyleLbl="node2" presStyleIdx="7" presStyleCnt="20"/>
      <dgm:spPr/>
    </dgm:pt>
    <dgm:pt modelId="{72191B61-E2E1-42C2-80B4-3241E84582F2}" type="pres">
      <dgm:prSet presAssocID="{9B337D22-E3A6-4E7D-A090-9BEBA7AFC256}" presName="hierChild4" presStyleCnt="0"/>
      <dgm:spPr/>
    </dgm:pt>
    <dgm:pt modelId="{505F9A0C-F328-4572-89B8-068935FBF1D3}" type="pres">
      <dgm:prSet presAssocID="{9B337D22-E3A6-4E7D-A090-9BEBA7AFC256}" presName="hierChild5" presStyleCnt="0"/>
      <dgm:spPr/>
    </dgm:pt>
    <dgm:pt modelId="{59029187-F952-4062-A420-3523BEB97A34}" type="pres">
      <dgm:prSet presAssocID="{FCC18B47-88DA-4C20-AF0C-6CE65187BEAA}" presName="Name50" presStyleLbl="parChTrans1D2" presStyleIdx="8" presStyleCnt="20"/>
      <dgm:spPr/>
    </dgm:pt>
    <dgm:pt modelId="{AF5701A8-361A-4DFA-9B84-467EFEA9089D}" type="pres">
      <dgm:prSet presAssocID="{5FFF4CA9-71B7-49BE-971B-CEA05CD4131A}" presName="hierRoot2" presStyleCnt="0">
        <dgm:presLayoutVars>
          <dgm:hierBranch val="init"/>
        </dgm:presLayoutVars>
      </dgm:prSet>
      <dgm:spPr/>
    </dgm:pt>
    <dgm:pt modelId="{ECAEB05D-4159-4248-A60C-001580DE8ACC}" type="pres">
      <dgm:prSet presAssocID="{5FFF4CA9-71B7-49BE-971B-CEA05CD4131A}" presName="rootComposite" presStyleCnt="0"/>
      <dgm:spPr/>
    </dgm:pt>
    <dgm:pt modelId="{F2F98270-765C-458E-B425-40A0A9090949}" type="pres">
      <dgm:prSet presAssocID="{5FFF4CA9-71B7-49BE-971B-CEA05CD4131A}" presName="rootText" presStyleLbl="node2" presStyleIdx="8" presStyleCnt="20">
        <dgm:presLayoutVars>
          <dgm:chPref val="3"/>
        </dgm:presLayoutVars>
      </dgm:prSet>
      <dgm:spPr/>
    </dgm:pt>
    <dgm:pt modelId="{036ADEC1-BB1E-44B4-BB00-CFF2470F5148}" type="pres">
      <dgm:prSet presAssocID="{5FFF4CA9-71B7-49BE-971B-CEA05CD4131A}" presName="rootConnector" presStyleLbl="node2" presStyleIdx="8" presStyleCnt="20"/>
      <dgm:spPr/>
    </dgm:pt>
    <dgm:pt modelId="{91CBA549-8EE7-42AF-A4D0-95660C80AF5B}" type="pres">
      <dgm:prSet presAssocID="{5FFF4CA9-71B7-49BE-971B-CEA05CD4131A}" presName="hierChild4" presStyleCnt="0"/>
      <dgm:spPr/>
    </dgm:pt>
    <dgm:pt modelId="{320D6A24-B95B-4F35-A974-608798B3FD7B}" type="pres">
      <dgm:prSet presAssocID="{5FFF4CA9-71B7-49BE-971B-CEA05CD4131A}" presName="hierChild5" presStyleCnt="0"/>
      <dgm:spPr/>
    </dgm:pt>
    <dgm:pt modelId="{83570B83-5708-4351-A680-D9E4B52ACFD4}" type="pres">
      <dgm:prSet presAssocID="{0B42F019-A543-4D81-8411-E89C357290D1}" presName="Name50" presStyleLbl="parChTrans1D2" presStyleIdx="9" presStyleCnt="20"/>
      <dgm:spPr/>
    </dgm:pt>
    <dgm:pt modelId="{AC66A85C-5D67-47CD-BF71-72FC86B3E3D7}" type="pres">
      <dgm:prSet presAssocID="{33DF680D-1207-4D32-8B2E-5CFF9D6831CD}" presName="hierRoot2" presStyleCnt="0">
        <dgm:presLayoutVars>
          <dgm:hierBranch val="init"/>
        </dgm:presLayoutVars>
      </dgm:prSet>
      <dgm:spPr/>
    </dgm:pt>
    <dgm:pt modelId="{A3B3979C-C2BA-4399-8657-6E96EEF4916A}" type="pres">
      <dgm:prSet presAssocID="{33DF680D-1207-4D32-8B2E-5CFF9D6831CD}" presName="rootComposite" presStyleCnt="0"/>
      <dgm:spPr/>
    </dgm:pt>
    <dgm:pt modelId="{D5998B7C-045E-4B68-99CA-0066FD78AE01}" type="pres">
      <dgm:prSet presAssocID="{33DF680D-1207-4D32-8B2E-5CFF9D6831CD}" presName="rootText" presStyleLbl="node2" presStyleIdx="9" presStyleCnt="20">
        <dgm:presLayoutVars>
          <dgm:chPref val="3"/>
        </dgm:presLayoutVars>
      </dgm:prSet>
      <dgm:spPr/>
    </dgm:pt>
    <dgm:pt modelId="{91D845FF-D0DB-48B2-A7E2-7DD5BA598AB9}" type="pres">
      <dgm:prSet presAssocID="{33DF680D-1207-4D32-8B2E-5CFF9D6831CD}" presName="rootConnector" presStyleLbl="node2" presStyleIdx="9" presStyleCnt="20"/>
      <dgm:spPr/>
    </dgm:pt>
    <dgm:pt modelId="{4A677EDA-E939-429F-8828-FC58103A8466}" type="pres">
      <dgm:prSet presAssocID="{33DF680D-1207-4D32-8B2E-5CFF9D6831CD}" presName="hierChild4" presStyleCnt="0"/>
      <dgm:spPr/>
    </dgm:pt>
    <dgm:pt modelId="{ACCD0833-5F8B-4D8C-A1CA-657F8F3E8B12}" type="pres">
      <dgm:prSet presAssocID="{33DF680D-1207-4D32-8B2E-5CFF9D6831CD}" presName="hierChild5" presStyleCnt="0"/>
      <dgm:spPr/>
    </dgm:pt>
    <dgm:pt modelId="{323FD4DA-12E8-4A7B-B837-4B97E936AFF1}" type="pres">
      <dgm:prSet presAssocID="{4B848707-99F0-45D6-BBB5-072446D1858D}" presName="Name50" presStyleLbl="parChTrans1D2" presStyleIdx="10" presStyleCnt="20"/>
      <dgm:spPr/>
    </dgm:pt>
    <dgm:pt modelId="{4237705B-8510-4FF1-A8DA-1B95B8904016}" type="pres">
      <dgm:prSet presAssocID="{5333E6FB-F20A-4716-B2C9-F6E0B6F93452}" presName="hierRoot2" presStyleCnt="0">
        <dgm:presLayoutVars>
          <dgm:hierBranch val="init"/>
        </dgm:presLayoutVars>
      </dgm:prSet>
      <dgm:spPr/>
    </dgm:pt>
    <dgm:pt modelId="{63EE2FFB-EB8C-4184-9FC2-A131F16E8DC7}" type="pres">
      <dgm:prSet presAssocID="{5333E6FB-F20A-4716-B2C9-F6E0B6F93452}" presName="rootComposite" presStyleCnt="0"/>
      <dgm:spPr/>
    </dgm:pt>
    <dgm:pt modelId="{C1846C31-40E5-4893-A4C4-48311ADDCF59}" type="pres">
      <dgm:prSet presAssocID="{5333E6FB-F20A-4716-B2C9-F6E0B6F93452}" presName="rootText" presStyleLbl="node2" presStyleIdx="10" presStyleCnt="20">
        <dgm:presLayoutVars>
          <dgm:chPref val="3"/>
        </dgm:presLayoutVars>
      </dgm:prSet>
      <dgm:spPr/>
    </dgm:pt>
    <dgm:pt modelId="{DEA9BBF2-5862-4598-8E66-841FCA22DE4A}" type="pres">
      <dgm:prSet presAssocID="{5333E6FB-F20A-4716-B2C9-F6E0B6F93452}" presName="rootConnector" presStyleLbl="node2" presStyleIdx="10" presStyleCnt="20"/>
      <dgm:spPr/>
    </dgm:pt>
    <dgm:pt modelId="{33B21ED1-3632-408F-A946-9ACB77167E90}" type="pres">
      <dgm:prSet presAssocID="{5333E6FB-F20A-4716-B2C9-F6E0B6F93452}" presName="hierChild4" presStyleCnt="0"/>
      <dgm:spPr/>
    </dgm:pt>
    <dgm:pt modelId="{ADAC6D35-3C98-44AF-B606-EC0170ED68D7}" type="pres">
      <dgm:prSet presAssocID="{5333E6FB-F20A-4716-B2C9-F6E0B6F93452}" presName="hierChild5" presStyleCnt="0"/>
      <dgm:spPr/>
    </dgm:pt>
    <dgm:pt modelId="{50D9298D-32D8-4DCA-986A-DE4C9CE92EDD}" type="pres">
      <dgm:prSet presAssocID="{D681EE26-7368-4B6E-8AAC-73299D3BCD9F}" presName="hierChild3" presStyleCnt="0"/>
      <dgm:spPr/>
    </dgm:pt>
    <dgm:pt modelId="{D3B723E1-7396-4865-BF5E-6CC1A74CEC75}" type="pres">
      <dgm:prSet presAssocID="{3D3CC21E-1248-4F2D-B297-60DB0F7FBC59}" presName="hierRoot1" presStyleCnt="0">
        <dgm:presLayoutVars>
          <dgm:hierBranch val="l"/>
        </dgm:presLayoutVars>
      </dgm:prSet>
      <dgm:spPr/>
    </dgm:pt>
    <dgm:pt modelId="{306D8797-6D59-4871-9153-ECC569B891F4}" type="pres">
      <dgm:prSet presAssocID="{3D3CC21E-1248-4F2D-B297-60DB0F7FBC59}" presName="rootComposite1" presStyleCnt="0"/>
      <dgm:spPr/>
    </dgm:pt>
    <dgm:pt modelId="{B8445E00-6F37-49B2-BFCD-415509640BF6}" type="pres">
      <dgm:prSet presAssocID="{3D3CC21E-1248-4F2D-B297-60DB0F7FBC59}" presName="rootText1" presStyleLbl="node0" presStyleIdx="2" presStyleCnt="7">
        <dgm:presLayoutVars>
          <dgm:chPref val="3"/>
        </dgm:presLayoutVars>
      </dgm:prSet>
      <dgm:spPr/>
    </dgm:pt>
    <dgm:pt modelId="{8F4EE565-6552-4862-B5B3-92C29679BCD5}" type="pres">
      <dgm:prSet presAssocID="{3D3CC21E-1248-4F2D-B297-60DB0F7FBC59}" presName="rootConnector1" presStyleLbl="node1" presStyleIdx="0" presStyleCnt="0"/>
      <dgm:spPr/>
    </dgm:pt>
    <dgm:pt modelId="{C7E88C16-F17C-40A6-A270-196909D8702E}" type="pres">
      <dgm:prSet presAssocID="{3D3CC21E-1248-4F2D-B297-60DB0F7FBC59}" presName="hierChild2" presStyleCnt="0"/>
      <dgm:spPr/>
    </dgm:pt>
    <dgm:pt modelId="{745F254D-6601-4EFF-B7B9-38CFDB76CA0D}" type="pres">
      <dgm:prSet presAssocID="{485BFDA7-D705-47DB-B322-F5026685D86B}" presName="Name50" presStyleLbl="parChTrans1D2" presStyleIdx="11" presStyleCnt="20"/>
      <dgm:spPr/>
    </dgm:pt>
    <dgm:pt modelId="{5CF4A614-1715-4BB0-805A-3C572E348615}" type="pres">
      <dgm:prSet presAssocID="{F58FD867-74D3-49FF-BF75-CF94E242CC6F}" presName="hierRoot2" presStyleCnt="0">
        <dgm:presLayoutVars>
          <dgm:hierBranch val="init"/>
        </dgm:presLayoutVars>
      </dgm:prSet>
      <dgm:spPr/>
    </dgm:pt>
    <dgm:pt modelId="{ECBDA3A5-28B0-4F8F-B4B9-94DC946BD883}" type="pres">
      <dgm:prSet presAssocID="{F58FD867-74D3-49FF-BF75-CF94E242CC6F}" presName="rootComposite" presStyleCnt="0"/>
      <dgm:spPr/>
    </dgm:pt>
    <dgm:pt modelId="{AF5804F7-6153-4E61-B8E5-4330CCCA11D8}" type="pres">
      <dgm:prSet presAssocID="{F58FD867-74D3-49FF-BF75-CF94E242CC6F}" presName="rootText" presStyleLbl="node2" presStyleIdx="11" presStyleCnt="20">
        <dgm:presLayoutVars>
          <dgm:chPref val="3"/>
        </dgm:presLayoutVars>
      </dgm:prSet>
      <dgm:spPr/>
    </dgm:pt>
    <dgm:pt modelId="{0A557383-9881-444F-8D31-7C21B780F589}" type="pres">
      <dgm:prSet presAssocID="{F58FD867-74D3-49FF-BF75-CF94E242CC6F}" presName="rootConnector" presStyleLbl="node2" presStyleIdx="11" presStyleCnt="20"/>
      <dgm:spPr/>
    </dgm:pt>
    <dgm:pt modelId="{D0A3A3E2-2C07-4E7A-842B-14E516F6579E}" type="pres">
      <dgm:prSet presAssocID="{F58FD867-74D3-49FF-BF75-CF94E242CC6F}" presName="hierChild4" presStyleCnt="0"/>
      <dgm:spPr/>
    </dgm:pt>
    <dgm:pt modelId="{80852428-16BF-418E-8E07-73BE05B3193A}" type="pres">
      <dgm:prSet presAssocID="{F58FD867-74D3-49FF-BF75-CF94E242CC6F}" presName="hierChild5" presStyleCnt="0"/>
      <dgm:spPr/>
    </dgm:pt>
    <dgm:pt modelId="{7DEEBEFD-8E2F-4D8B-A494-5C1837347068}" type="pres">
      <dgm:prSet presAssocID="{56C95F9A-A25C-413F-9144-B567A88102D0}" presName="Name50" presStyleLbl="parChTrans1D2" presStyleIdx="12" presStyleCnt="20"/>
      <dgm:spPr/>
    </dgm:pt>
    <dgm:pt modelId="{DF56B3F2-4BBB-4BAE-9FED-3464C8E68C2D}" type="pres">
      <dgm:prSet presAssocID="{069BEBB4-BA33-434B-BAB2-F78D37DCDEA6}" presName="hierRoot2" presStyleCnt="0">
        <dgm:presLayoutVars>
          <dgm:hierBranch val="init"/>
        </dgm:presLayoutVars>
      </dgm:prSet>
      <dgm:spPr/>
    </dgm:pt>
    <dgm:pt modelId="{1D1C7B7C-5912-4F6C-8E57-4A3AE3DB20FD}" type="pres">
      <dgm:prSet presAssocID="{069BEBB4-BA33-434B-BAB2-F78D37DCDEA6}" presName="rootComposite" presStyleCnt="0"/>
      <dgm:spPr/>
    </dgm:pt>
    <dgm:pt modelId="{414F6AB1-2094-44AC-BD91-590BB563CC73}" type="pres">
      <dgm:prSet presAssocID="{069BEBB4-BA33-434B-BAB2-F78D37DCDEA6}" presName="rootText" presStyleLbl="node2" presStyleIdx="12" presStyleCnt="20">
        <dgm:presLayoutVars>
          <dgm:chPref val="3"/>
        </dgm:presLayoutVars>
      </dgm:prSet>
      <dgm:spPr/>
    </dgm:pt>
    <dgm:pt modelId="{DADC4AF5-E9A5-452A-800C-D330DCC5F9CC}" type="pres">
      <dgm:prSet presAssocID="{069BEBB4-BA33-434B-BAB2-F78D37DCDEA6}" presName="rootConnector" presStyleLbl="node2" presStyleIdx="12" presStyleCnt="20"/>
      <dgm:spPr/>
    </dgm:pt>
    <dgm:pt modelId="{A218D6AF-C1FB-4E11-92DC-5448177C67B1}" type="pres">
      <dgm:prSet presAssocID="{069BEBB4-BA33-434B-BAB2-F78D37DCDEA6}" presName="hierChild4" presStyleCnt="0"/>
      <dgm:spPr/>
    </dgm:pt>
    <dgm:pt modelId="{C583FE26-9F07-4298-A926-32CE373998B0}" type="pres">
      <dgm:prSet presAssocID="{069BEBB4-BA33-434B-BAB2-F78D37DCDEA6}" presName="hierChild5" presStyleCnt="0"/>
      <dgm:spPr/>
    </dgm:pt>
    <dgm:pt modelId="{0892FC38-546C-4C43-AF30-005E858DCC52}" type="pres">
      <dgm:prSet presAssocID="{9B6E6BB3-ED27-4C6A-93AF-62219B64AFEE}" presName="Name50" presStyleLbl="parChTrans1D2" presStyleIdx="13" presStyleCnt="20"/>
      <dgm:spPr/>
    </dgm:pt>
    <dgm:pt modelId="{CFBBC384-AA59-4E5B-98C1-F7996997538A}" type="pres">
      <dgm:prSet presAssocID="{3A2494AC-0E8D-4B5B-A79B-FB8FE22D2C21}" presName="hierRoot2" presStyleCnt="0">
        <dgm:presLayoutVars>
          <dgm:hierBranch val="init"/>
        </dgm:presLayoutVars>
      </dgm:prSet>
      <dgm:spPr/>
    </dgm:pt>
    <dgm:pt modelId="{12DBD819-0FBD-476D-91EA-13B8AAE89D14}" type="pres">
      <dgm:prSet presAssocID="{3A2494AC-0E8D-4B5B-A79B-FB8FE22D2C21}" presName="rootComposite" presStyleCnt="0"/>
      <dgm:spPr/>
    </dgm:pt>
    <dgm:pt modelId="{76F87ED0-E9DA-4D69-9B76-A0E2CF953D49}" type="pres">
      <dgm:prSet presAssocID="{3A2494AC-0E8D-4B5B-A79B-FB8FE22D2C21}" presName="rootText" presStyleLbl="node2" presStyleIdx="13" presStyleCnt="20">
        <dgm:presLayoutVars>
          <dgm:chPref val="3"/>
        </dgm:presLayoutVars>
      </dgm:prSet>
      <dgm:spPr/>
    </dgm:pt>
    <dgm:pt modelId="{751012ED-C8AC-42D9-8BD0-CEF224325671}" type="pres">
      <dgm:prSet presAssocID="{3A2494AC-0E8D-4B5B-A79B-FB8FE22D2C21}" presName="rootConnector" presStyleLbl="node2" presStyleIdx="13" presStyleCnt="20"/>
      <dgm:spPr/>
    </dgm:pt>
    <dgm:pt modelId="{42CA3A54-377C-4E54-BAD8-8C86FE065D60}" type="pres">
      <dgm:prSet presAssocID="{3A2494AC-0E8D-4B5B-A79B-FB8FE22D2C21}" presName="hierChild4" presStyleCnt="0"/>
      <dgm:spPr/>
    </dgm:pt>
    <dgm:pt modelId="{7B4E76B4-2DBD-4CB4-B7CB-BABD27A8B242}" type="pres">
      <dgm:prSet presAssocID="{3A2494AC-0E8D-4B5B-A79B-FB8FE22D2C21}" presName="hierChild5" presStyleCnt="0"/>
      <dgm:spPr/>
    </dgm:pt>
    <dgm:pt modelId="{391C3678-5BDD-463C-A95F-8336176B87D8}" type="pres">
      <dgm:prSet presAssocID="{6B276804-3E27-44C5-93D2-69371776547B}" presName="Name50" presStyleLbl="parChTrans1D2" presStyleIdx="14" presStyleCnt="20"/>
      <dgm:spPr/>
    </dgm:pt>
    <dgm:pt modelId="{2C0C5C7C-1A4D-4BC0-A4F1-1874CF3B3F87}" type="pres">
      <dgm:prSet presAssocID="{713440D4-4945-44CD-964C-AE52711F0D6B}" presName="hierRoot2" presStyleCnt="0">
        <dgm:presLayoutVars>
          <dgm:hierBranch val="init"/>
        </dgm:presLayoutVars>
      </dgm:prSet>
      <dgm:spPr/>
    </dgm:pt>
    <dgm:pt modelId="{C0F8DEDC-129F-45BA-897D-65FB498DC427}" type="pres">
      <dgm:prSet presAssocID="{713440D4-4945-44CD-964C-AE52711F0D6B}" presName="rootComposite" presStyleCnt="0"/>
      <dgm:spPr/>
    </dgm:pt>
    <dgm:pt modelId="{18B0B051-E5AD-4055-8D65-79771B57762F}" type="pres">
      <dgm:prSet presAssocID="{713440D4-4945-44CD-964C-AE52711F0D6B}" presName="rootText" presStyleLbl="node2" presStyleIdx="14" presStyleCnt="20">
        <dgm:presLayoutVars>
          <dgm:chPref val="3"/>
        </dgm:presLayoutVars>
      </dgm:prSet>
      <dgm:spPr/>
    </dgm:pt>
    <dgm:pt modelId="{05BA9EEA-51D2-418F-A982-BC6786D4ED9A}" type="pres">
      <dgm:prSet presAssocID="{713440D4-4945-44CD-964C-AE52711F0D6B}" presName="rootConnector" presStyleLbl="node2" presStyleIdx="14" presStyleCnt="20"/>
      <dgm:spPr/>
    </dgm:pt>
    <dgm:pt modelId="{3B45D38C-8EF8-4CC9-98CC-3A079191C739}" type="pres">
      <dgm:prSet presAssocID="{713440D4-4945-44CD-964C-AE52711F0D6B}" presName="hierChild4" presStyleCnt="0"/>
      <dgm:spPr/>
    </dgm:pt>
    <dgm:pt modelId="{4844727E-151F-4C18-A30B-3C4B3FC3F466}" type="pres">
      <dgm:prSet presAssocID="{713440D4-4945-44CD-964C-AE52711F0D6B}" presName="hierChild5" presStyleCnt="0"/>
      <dgm:spPr/>
    </dgm:pt>
    <dgm:pt modelId="{2A32EC4C-6945-466B-B828-2DA87CAEABA0}" type="pres">
      <dgm:prSet presAssocID="{38B138A0-DDBE-4AAB-86AE-B38AC16B875E}" presName="Name50" presStyleLbl="parChTrans1D2" presStyleIdx="15" presStyleCnt="20"/>
      <dgm:spPr/>
    </dgm:pt>
    <dgm:pt modelId="{156CF9E9-8655-43F0-8D2C-0ECC906FDF27}" type="pres">
      <dgm:prSet presAssocID="{9C98022C-EDD0-4846-B76A-A1272F38CA21}" presName="hierRoot2" presStyleCnt="0">
        <dgm:presLayoutVars>
          <dgm:hierBranch val="init"/>
        </dgm:presLayoutVars>
      </dgm:prSet>
      <dgm:spPr/>
    </dgm:pt>
    <dgm:pt modelId="{0ED45B75-5A35-418E-AEED-FBAB9B1E713B}" type="pres">
      <dgm:prSet presAssocID="{9C98022C-EDD0-4846-B76A-A1272F38CA21}" presName="rootComposite" presStyleCnt="0"/>
      <dgm:spPr/>
    </dgm:pt>
    <dgm:pt modelId="{FF08CD7D-C1DA-4F9D-9CDD-F40636037866}" type="pres">
      <dgm:prSet presAssocID="{9C98022C-EDD0-4846-B76A-A1272F38CA21}" presName="rootText" presStyleLbl="node2" presStyleIdx="15" presStyleCnt="20">
        <dgm:presLayoutVars>
          <dgm:chPref val="3"/>
        </dgm:presLayoutVars>
      </dgm:prSet>
      <dgm:spPr/>
    </dgm:pt>
    <dgm:pt modelId="{F597DC9C-EA15-4799-9CDE-1BD154EF111A}" type="pres">
      <dgm:prSet presAssocID="{9C98022C-EDD0-4846-B76A-A1272F38CA21}" presName="rootConnector" presStyleLbl="node2" presStyleIdx="15" presStyleCnt="20"/>
      <dgm:spPr/>
    </dgm:pt>
    <dgm:pt modelId="{6430AC89-3939-47C6-ADB3-5AE4AA90B628}" type="pres">
      <dgm:prSet presAssocID="{9C98022C-EDD0-4846-B76A-A1272F38CA21}" presName="hierChild4" presStyleCnt="0"/>
      <dgm:spPr/>
    </dgm:pt>
    <dgm:pt modelId="{29ACC756-63A7-4154-AF4C-ABB71DFADF88}" type="pres">
      <dgm:prSet presAssocID="{9C98022C-EDD0-4846-B76A-A1272F38CA21}" presName="hierChild5" presStyleCnt="0"/>
      <dgm:spPr/>
    </dgm:pt>
    <dgm:pt modelId="{E87CD05B-8DEF-48C6-8071-574C493440C3}" type="pres">
      <dgm:prSet presAssocID="{3D3CC21E-1248-4F2D-B297-60DB0F7FBC59}" presName="hierChild3" presStyleCnt="0"/>
      <dgm:spPr/>
    </dgm:pt>
    <dgm:pt modelId="{E55E96DE-8AD1-40C3-B000-C3E6D0912FE8}" type="pres">
      <dgm:prSet presAssocID="{57EB3319-058C-49FC-A383-FD51E6643976}" presName="hierRoot1" presStyleCnt="0">
        <dgm:presLayoutVars>
          <dgm:hierBranch val="init"/>
        </dgm:presLayoutVars>
      </dgm:prSet>
      <dgm:spPr/>
    </dgm:pt>
    <dgm:pt modelId="{00F186DB-9858-4119-AD89-E3DA8A3E8FDB}" type="pres">
      <dgm:prSet presAssocID="{57EB3319-058C-49FC-A383-FD51E6643976}" presName="rootComposite1" presStyleCnt="0"/>
      <dgm:spPr/>
    </dgm:pt>
    <dgm:pt modelId="{3743A438-9CD7-49A7-9B26-F8703E11F855}" type="pres">
      <dgm:prSet presAssocID="{57EB3319-058C-49FC-A383-FD51E6643976}" presName="rootText1" presStyleLbl="node0" presStyleIdx="3" presStyleCnt="7">
        <dgm:presLayoutVars>
          <dgm:chPref val="3"/>
        </dgm:presLayoutVars>
      </dgm:prSet>
      <dgm:spPr/>
    </dgm:pt>
    <dgm:pt modelId="{F170A0C9-F64F-4EA6-A4B4-07E9FA70953C}" type="pres">
      <dgm:prSet presAssocID="{57EB3319-058C-49FC-A383-FD51E6643976}" presName="rootConnector1" presStyleLbl="node1" presStyleIdx="0" presStyleCnt="0"/>
      <dgm:spPr/>
    </dgm:pt>
    <dgm:pt modelId="{071149A1-A3BD-462C-9076-4AA3DF5B3FAF}" type="pres">
      <dgm:prSet presAssocID="{57EB3319-058C-49FC-A383-FD51E6643976}" presName="hierChild2" presStyleCnt="0"/>
      <dgm:spPr/>
    </dgm:pt>
    <dgm:pt modelId="{D552F63C-276F-4C63-A898-9997BCAD7471}" type="pres">
      <dgm:prSet presAssocID="{57EB3319-058C-49FC-A383-FD51E6643976}" presName="hierChild3" presStyleCnt="0"/>
      <dgm:spPr/>
    </dgm:pt>
    <dgm:pt modelId="{68027C66-C534-47AB-A78E-0B005D98112B}" type="pres">
      <dgm:prSet presAssocID="{1059F97F-9D79-4FDB-808A-2A0E9B5138C6}" presName="hierRoot1" presStyleCnt="0">
        <dgm:presLayoutVars>
          <dgm:hierBranch val="init"/>
        </dgm:presLayoutVars>
      </dgm:prSet>
      <dgm:spPr/>
    </dgm:pt>
    <dgm:pt modelId="{72803FA0-6EBA-4B1D-A81B-60FA4A1D4BE6}" type="pres">
      <dgm:prSet presAssocID="{1059F97F-9D79-4FDB-808A-2A0E9B5138C6}" presName="rootComposite1" presStyleCnt="0"/>
      <dgm:spPr/>
    </dgm:pt>
    <dgm:pt modelId="{BFCD1915-59E3-4725-A96A-26A8FD513A46}" type="pres">
      <dgm:prSet presAssocID="{1059F97F-9D79-4FDB-808A-2A0E9B5138C6}" presName="rootText1" presStyleLbl="node0" presStyleIdx="4" presStyleCnt="7">
        <dgm:presLayoutVars>
          <dgm:chPref val="3"/>
        </dgm:presLayoutVars>
      </dgm:prSet>
      <dgm:spPr/>
    </dgm:pt>
    <dgm:pt modelId="{6B26BF2C-DCEB-44BA-A66B-FB3CAEA068E5}" type="pres">
      <dgm:prSet presAssocID="{1059F97F-9D79-4FDB-808A-2A0E9B5138C6}" presName="rootConnector1" presStyleLbl="node1" presStyleIdx="0" presStyleCnt="0"/>
      <dgm:spPr/>
    </dgm:pt>
    <dgm:pt modelId="{519A0A14-A9CE-46F8-B2A6-675004E85EDD}" type="pres">
      <dgm:prSet presAssocID="{1059F97F-9D79-4FDB-808A-2A0E9B5138C6}" presName="hierChild2" presStyleCnt="0"/>
      <dgm:spPr/>
    </dgm:pt>
    <dgm:pt modelId="{E35E0ABA-84E2-425A-9D8C-B5F68DEA0BF3}" type="pres">
      <dgm:prSet presAssocID="{7338CA10-BAC9-44EB-BB89-265EC9612B08}" presName="Name37" presStyleLbl="parChTrans1D2" presStyleIdx="16" presStyleCnt="20"/>
      <dgm:spPr/>
    </dgm:pt>
    <dgm:pt modelId="{69055F20-0DB8-4B38-A486-85F8F4F913BD}" type="pres">
      <dgm:prSet presAssocID="{D3176655-E77F-42B3-ABFA-F3739D4586EB}" presName="hierRoot2" presStyleCnt="0">
        <dgm:presLayoutVars>
          <dgm:hierBranch val="init"/>
        </dgm:presLayoutVars>
      </dgm:prSet>
      <dgm:spPr/>
    </dgm:pt>
    <dgm:pt modelId="{2F7AB8B5-A13D-4861-807D-04178DD808BB}" type="pres">
      <dgm:prSet presAssocID="{D3176655-E77F-42B3-ABFA-F3739D4586EB}" presName="rootComposite" presStyleCnt="0"/>
      <dgm:spPr/>
    </dgm:pt>
    <dgm:pt modelId="{0A9A23A1-F759-45D0-9884-86FC8AF0292C}" type="pres">
      <dgm:prSet presAssocID="{D3176655-E77F-42B3-ABFA-F3739D4586EB}" presName="rootText" presStyleLbl="node2" presStyleIdx="16" presStyleCnt="20">
        <dgm:presLayoutVars>
          <dgm:chPref val="3"/>
        </dgm:presLayoutVars>
      </dgm:prSet>
      <dgm:spPr/>
    </dgm:pt>
    <dgm:pt modelId="{93574FF8-4F43-4538-A98A-8CB3B7355FAA}" type="pres">
      <dgm:prSet presAssocID="{D3176655-E77F-42B3-ABFA-F3739D4586EB}" presName="rootConnector" presStyleLbl="node2" presStyleIdx="16" presStyleCnt="20"/>
      <dgm:spPr/>
    </dgm:pt>
    <dgm:pt modelId="{CE14B6AD-F3C7-4339-A788-A02758C84B3B}" type="pres">
      <dgm:prSet presAssocID="{D3176655-E77F-42B3-ABFA-F3739D4586EB}" presName="hierChild4" presStyleCnt="0"/>
      <dgm:spPr/>
    </dgm:pt>
    <dgm:pt modelId="{8F03D1C9-3E65-455E-BF02-E009C0311C67}" type="pres">
      <dgm:prSet presAssocID="{D3176655-E77F-42B3-ABFA-F3739D4586EB}" presName="hierChild5" presStyleCnt="0"/>
      <dgm:spPr/>
    </dgm:pt>
    <dgm:pt modelId="{F105E592-64FC-4837-A678-0DB289D79B1D}" type="pres">
      <dgm:prSet presAssocID="{1059F97F-9D79-4FDB-808A-2A0E9B5138C6}" presName="hierChild3" presStyleCnt="0"/>
      <dgm:spPr/>
    </dgm:pt>
    <dgm:pt modelId="{4821A6D6-6C7F-4BAC-A38A-46A05A5C68F6}" type="pres">
      <dgm:prSet presAssocID="{FC4A2B33-5D39-4DF6-B24E-528788F94CC1}" presName="hierRoot1" presStyleCnt="0">
        <dgm:presLayoutVars>
          <dgm:hierBranch val="l"/>
        </dgm:presLayoutVars>
      </dgm:prSet>
      <dgm:spPr/>
    </dgm:pt>
    <dgm:pt modelId="{7690D210-D9C5-4A6D-A06A-590D62AF7963}" type="pres">
      <dgm:prSet presAssocID="{FC4A2B33-5D39-4DF6-B24E-528788F94CC1}" presName="rootComposite1" presStyleCnt="0"/>
      <dgm:spPr/>
    </dgm:pt>
    <dgm:pt modelId="{E9226135-BFCC-4C00-8AD4-B15E0BB03CEB}" type="pres">
      <dgm:prSet presAssocID="{FC4A2B33-5D39-4DF6-B24E-528788F94CC1}" presName="rootText1" presStyleLbl="node0" presStyleIdx="5" presStyleCnt="7">
        <dgm:presLayoutVars>
          <dgm:chPref val="3"/>
        </dgm:presLayoutVars>
      </dgm:prSet>
      <dgm:spPr/>
    </dgm:pt>
    <dgm:pt modelId="{CD70FBC7-17F0-4F0C-B5D8-F609944F6488}" type="pres">
      <dgm:prSet presAssocID="{FC4A2B33-5D39-4DF6-B24E-528788F94CC1}" presName="rootConnector1" presStyleLbl="node1" presStyleIdx="0" presStyleCnt="0"/>
      <dgm:spPr/>
    </dgm:pt>
    <dgm:pt modelId="{0A928EA8-A7EB-4D2D-9B16-D37FE7281DB5}" type="pres">
      <dgm:prSet presAssocID="{FC4A2B33-5D39-4DF6-B24E-528788F94CC1}" presName="hierChild2" presStyleCnt="0"/>
      <dgm:spPr/>
    </dgm:pt>
    <dgm:pt modelId="{F06DB145-0585-4130-9B07-A1A1ADA21A18}" type="pres">
      <dgm:prSet presAssocID="{7962A339-067A-4FE3-9C14-CB3F8AD9951C}" presName="Name50" presStyleLbl="parChTrans1D2" presStyleIdx="17" presStyleCnt="20"/>
      <dgm:spPr/>
    </dgm:pt>
    <dgm:pt modelId="{65314361-D518-4110-83AC-EC928F0635C5}" type="pres">
      <dgm:prSet presAssocID="{53977A57-5179-4D76-BD61-182B9A3BB269}" presName="hierRoot2" presStyleCnt="0">
        <dgm:presLayoutVars>
          <dgm:hierBranch val="init"/>
        </dgm:presLayoutVars>
      </dgm:prSet>
      <dgm:spPr/>
    </dgm:pt>
    <dgm:pt modelId="{05C93D14-67C9-49C3-BF69-8336DB76ADA8}" type="pres">
      <dgm:prSet presAssocID="{53977A57-5179-4D76-BD61-182B9A3BB269}" presName="rootComposite" presStyleCnt="0"/>
      <dgm:spPr/>
    </dgm:pt>
    <dgm:pt modelId="{D44BFCF3-7AD9-4B4A-B0E8-5E4785CF1596}" type="pres">
      <dgm:prSet presAssocID="{53977A57-5179-4D76-BD61-182B9A3BB269}" presName="rootText" presStyleLbl="node2" presStyleIdx="17" presStyleCnt="20">
        <dgm:presLayoutVars>
          <dgm:chPref val="3"/>
        </dgm:presLayoutVars>
      </dgm:prSet>
      <dgm:spPr/>
    </dgm:pt>
    <dgm:pt modelId="{8A871FFD-03AC-40ED-9A7C-B001867FB086}" type="pres">
      <dgm:prSet presAssocID="{53977A57-5179-4D76-BD61-182B9A3BB269}" presName="rootConnector" presStyleLbl="node2" presStyleIdx="17" presStyleCnt="20"/>
      <dgm:spPr/>
    </dgm:pt>
    <dgm:pt modelId="{C43790CF-4C11-4F85-8197-D0CD077A2894}" type="pres">
      <dgm:prSet presAssocID="{53977A57-5179-4D76-BD61-182B9A3BB269}" presName="hierChild4" presStyleCnt="0"/>
      <dgm:spPr/>
    </dgm:pt>
    <dgm:pt modelId="{E24F6522-1461-4592-A3B7-799A209CD1B6}" type="pres">
      <dgm:prSet presAssocID="{53977A57-5179-4D76-BD61-182B9A3BB269}" presName="hierChild5" presStyleCnt="0"/>
      <dgm:spPr/>
    </dgm:pt>
    <dgm:pt modelId="{73F839E2-DEFC-470B-AB11-37CC5CE1DF6A}" type="pres">
      <dgm:prSet presAssocID="{89A60BE1-E3B5-4EE2-8759-1B1D7E1BCD32}" presName="Name50" presStyleLbl="parChTrans1D2" presStyleIdx="18" presStyleCnt="20"/>
      <dgm:spPr/>
    </dgm:pt>
    <dgm:pt modelId="{4C2EEC2D-7A8E-44AB-A590-6EBDCC96D139}" type="pres">
      <dgm:prSet presAssocID="{A3F3F39F-3D0C-4A95-8B35-D47B37BB05ED}" presName="hierRoot2" presStyleCnt="0">
        <dgm:presLayoutVars>
          <dgm:hierBranch val="init"/>
        </dgm:presLayoutVars>
      </dgm:prSet>
      <dgm:spPr/>
    </dgm:pt>
    <dgm:pt modelId="{291DCE1E-D26B-4772-BD2D-16A935990D86}" type="pres">
      <dgm:prSet presAssocID="{A3F3F39F-3D0C-4A95-8B35-D47B37BB05ED}" presName="rootComposite" presStyleCnt="0"/>
      <dgm:spPr/>
    </dgm:pt>
    <dgm:pt modelId="{FE70F112-AF1D-4210-A618-93663B17B6FC}" type="pres">
      <dgm:prSet presAssocID="{A3F3F39F-3D0C-4A95-8B35-D47B37BB05ED}" presName="rootText" presStyleLbl="node2" presStyleIdx="18" presStyleCnt="20">
        <dgm:presLayoutVars>
          <dgm:chPref val="3"/>
        </dgm:presLayoutVars>
      </dgm:prSet>
      <dgm:spPr/>
    </dgm:pt>
    <dgm:pt modelId="{B129FA86-54F1-43F0-B095-171920FD62F6}" type="pres">
      <dgm:prSet presAssocID="{A3F3F39F-3D0C-4A95-8B35-D47B37BB05ED}" presName="rootConnector" presStyleLbl="node2" presStyleIdx="18" presStyleCnt="20"/>
      <dgm:spPr/>
    </dgm:pt>
    <dgm:pt modelId="{7BE3C2AD-A38D-4ABA-8A96-3E0F947C3F06}" type="pres">
      <dgm:prSet presAssocID="{A3F3F39F-3D0C-4A95-8B35-D47B37BB05ED}" presName="hierChild4" presStyleCnt="0"/>
      <dgm:spPr/>
    </dgm:pt>
    <dgm:pt modelId="{AF1445F1-68D1-46D0-9A75-3C2508E17E44}" type="pres">
      <dgm:prSet presAssocID="{A3F3F39F-3D0C-4A95-8B35-D47B37BB05ED}" presName="hierChild5" presStyleCnt="0"/>
      <dgm:spPr/>
    </dgm:pt>
    <dgm:pt modelId="{561EAADC-F7EE-4C25-A3B1-AB93B3BEDFEC}" type="pres">
      <dgm:prSet presAssocID="{FC4A2B33-5D39-4DF6-B24E-528788F94CC1}" presName="hierChild3" presStyleCnt="0"/>
      <dgm:spPr/>
    </dgm:pt>
    <dgm:pt modelId="{D9102CA2-9501-46BC-843C-AC15C874E3FB}" type="pres">
      <dgm:prSet presAssocID="{143736F7-5393-44AA-8329-3DACF4449F98}" presName="hierRoot1" presStyleCnt="0">
        <dgm:presLayoutVars>
          <dgm:hierBranch val="init"/>
        </dgm:presLayoutVars>
      </dgm:prSet>
      <dgm:spPr/>
    </dgm:pt>
    <dgm:pt modelId="{CD42B321-40BA-4E58-824C-F2F017977A51}" type="pres">
      <dgm:prSet presAssocID="{143736F7-5393-44AA-8329-3DACF4449F98}" presName="rootComposite1" presStyleCnt="0"/>
      <dgm:spPr/>
    </dgm:pt>
    <dgm:pt modelId="{AB52BD55-5DFC-4AE7-8251-41FC5037F25C}" type="pres">
      <dgm:prSet presAssocID="{143736F7-5393-44AA-8329-3DACF4449F98}" presName="rootText1" presStyleLbl="node0" presStyleIdx="6" presStyleCnt="7">
        <dgm:presLayoutVars>
          <dgm:chPref val="3"/>
        </dgm:presLayoutVars>
      </dgm:prSet>
      <dgm:spPr/>
    </dgm:pt>
    <dgm:pt modelId="{83DA8EFD-FDF3-4D8E-B59D-2EECB3CF1CC5}" type="pres">
      <dgm:prSet presAssocID="{143736F7-5393-44AA-8329-3DACF4449F98}" presName="rootConnector1" presStyleLbl="node1" presStyleIdx="0" presStyleCnt="0"/>
      <dgm:spPr/>
    </dgm:pt>
    <dgm:pt modelId="{795245B3-FAF1-4C94-8431-46E4656535FC}" type="pres">
      <dgm:prSet presAssocID="{143736F7-5393-44AA-8329-3DACF4449F98}" presName="hierChild2" presStyleCnt="0"/>
      <dgm:spPr/>
    </dgm:pt>
    <dgm:pt modelId="{109D9E90-77E1-4A24-9457-94E25DEE5863}" type="pres">
      <dgm:prSet presAssocID="{B2F048F0-E204-46CD-AEC1-00BEC57087AE}" presName="Name37" presStyleLbl="parChTrans1D2" presStyleIdx="19" presStyleCnt="20"/>
      <dgm:spPr/>
    </dgm:pt>
    <dgm:pt modelId="{C5A5CE38-7659-4583-974D-D32DD702510E}" type="pres">
      <dgm:prSet presAssocID="{E040828F-3D7C-4A5A-800D-91A1C866631F}" presName="hierRoot2" presStyleCnt="0">
        <dgm:presLayoutVars>
          <dgm:hierBranch val="init"/>
        </dgm:presLayoutVars>
      </dgm:prSet>
      <dgm:spPr/>
    </dgm:pt>
    <dgm:pt modelId="{5BC91B8D-80AE-4FDD-BD8D-BC458D89D3F0}" type="pres">
      <dgm:prSet presAssocID="{E040828F-3D7C-4A5A-800D-91A1C866631F}" presName="rootComposite" presStyleCnt="0"/>
      <dgm:spPr/>
    </dgm:pt>
    <dgm:pt modelId="{87AB113C-9777-40EA-8D4E-3D98B971F5B0}" type="pres">
      <dgm:prSet presAssocID="{E040828F-3D7C-4A5A-800D-91A1C866631F}" presName="rootText" presStyleLbl="node2" presStyleIdx="19" presStyleCnt="20">
        <dgm:presLayoutVars>
          <dgm:chPref val="3"/>
        </dgm:presLayoutVars>
      </dgm:prSet>
      <dgm:spPr/>
    </dgm:pt>
    <dgm:pt modelId="{468AC1AB-5DEE-41BB-8736-C2A1A791DC35}" type="pres">
      <dgm:prSet presAssocID="{E040828F-3D7C-4A5A-800D-91A1C866631F}" presName="rootConnector" presStyleLbl="node2" presStyleIdx="19" presStyleCnt="20"/>
      <dgm:spPr/>
    </dgm:pt>
    <dgm:pt modelId="{8DB9C6B3-0A0C-46F6-B45B-F89C7115D0D0}" type="pres">
      <dgm:prSet presAssocID="{E040828F-3D7C-4A5A-800D-91A1C866631F}" presName="hierChild4" presStyleCnt="0"/>
      <dgm:spPr/>
    </dgm:pt>
    <dgm:pt modelId="{B35CCCE4-720B-48C6-BD55-EE19058B80C2}" type="pres">
      <dgm:prSet presAssocID="{E040828F-3D7C-4A5A-800D-91A1C866631F}" presName="hierChild5" presStyleCnt="0"/>
      <dgm:spPr/>
    </dgm:pt>
    <dgm:pt modelId="{39E88BCC-4BF9-4A11-BD0A-6E265E51844C}" type="pres">
      <dgm:prSet presAssocID="{143736F7-5393-44AA-8329-3DACF4449F98}" presName="hierChild3" presStyleCnt="0"/>
      <dgm:spPr/>
    </dgm:pt>
  </dgm:ptLst>
  <dgm:cxnLst>
    <dgm:cxn modelId="{A87CBD02-047E-421B-9D77-B4803D002F87}" type="presOf" srcId="{E040828F-3D7C-4A5A-800D-91A1C866631F}" destId="{87AB113C-9777-40EA-8D4E-3D98B971F5B0}" srcOrd="0" destOrd="0" presId="urn:microsoft.com/office/officeart/2005/8/layout/orgChart1"/>
    <dgm:cxn modelId="{5BA5AE09-04A6-4C69-A1BC-5EC3BF2D8203}" type="presOf" srcId="{6B276804-3E27-44C5-93D2-69371776547B}" destId="{391C3678-5BDD-463C-A95F-8336176B87D8}" srcOrd="0" destOrd="0" presId="urn:microsoft.com/office/officeart/2005/8/layout/orgChart1"/>
    <dgm:cxn modelId="{4AC3BF12-AC45-433F-8D31-AB7DF824E974}" type="presOf" srcId="{CFD16A9C-1863-4B6C-AB58-8C79A75B7DE9}" destId="{F3F31E2F-D792-41B6-A352-857CC176EEFA}" srcOrd="0" destOrd="0" presId="urn:microsoft.com/office/officeart/2005/8/layout/orgChart1"/>
    <dgm:cxn modelId="{4F64F112-B182-487B-8361-6858EAF815C1}" type="presOf" srcId="{3A2494AC-0E8D-4B5B-A79B-FB8FE22D2C21}" destId="{76F87ED0-E9DA-4D69-9B76-A0E2CF953D49}" srcOrd="0" destOrd="0" presId="urn:microsoft.com/office/officeart/2005/8/layout/orgChart1"/>
    <dgm:cxn modelId="{0C538F16-A28B-4809-9003-3C9BDB0211B1}" type="presOf" srcId="{49478A62-9FBF-4760-B53C-AB638B57FF1E}" destId="{D67750ED-CBEB-4699-9140-5BFBDCC86B93}" srcOrd="0" destOrd="0" presId="urn:microsoft.com/office/officeart/2005/8/layout/orgChart1"/>
    <dgm:cxn modelId="{99C5871C-C623-4790-8722-22C68EA0647B}" type="presOf" srcId="{9B337D22-E3A6-4E7D-A090-9BEBA7AFC256}" destId="{96551CAA-8DC3-4DCD-8E89-CDE594D29E3F}" srcOrd="0" destOrd="0" presId="urn:microsoft.com/office/officeart/2005/8/layout/orgChart1"/>
    <dgm:cxn modelId="{55939023-0A39-4AD3-ACD5-61DAA2D10E4E}" srcId="{CFD16A9C-1863-4B6C-AB58-8C79A75B7DE9}" destId="{3D3CC21E-1248-4F2D-B297-60DB0F7FBC59}" srcOrd="2" destOrd="0" parTransId="{5885F9F5-3550-4D0C-BA83-67E12C3F4828}" sibTransId="{79B6352E-D463-48DC-8B9E-55982B4CB48B}"/>
    <dgm:cxn modelId="{CE484729-764B-4753-B196-78623865D3FB}" type="presOf" srcId="{7636A9E6-447D-4083-B186-47D9F621FA47}" destId="{0F0CB2A7-9191-4B38-9B12-5B2432FCDD3A}" srcOrd="1" destOrd="0" presId="urn:microsoft.com/office/officeart/2005/8/layout/orgChart1"/>
    <dgm:cxn modelId="{F3621A2C-8892-42B0-A610-D47882E49CBC}" srcId="{D681EE26-7368-4B6E-8AAC-73299D3BCD9F}" destId="{5333E6FB-F20A-4716-B2C9-F6E0B6F93452}" srcOrd="7" destOrd="0" parTransId="{4B848707-99F0-45D6-BBB5-072446D1858D}" sibTransId="{F606D918-6F26-4DED-9DD4-09B634C52E21}"/>
    <dgm:cxn modelId="{821FEE33-4693-46F8-AB36-1F6D00958BD9}" type="presOf" srcId="{5FFF4CA9-71B7-49BE-971B-CEA05CD4131A}" destId="{036ADEC1-BB1E-44B4-BB00-CFF2470F5148}" srcOrd="1" destOrd="0" presId="urn:microsoft.com/office/officeart/2005/8/layout/orgChart1"/>
    <dgm:cxn modelId="{34C9AD37-FBC9-48F4-8A62-A3BFB9C3FF26}" srcId="{D681EE26-7368-4B6E-8AAC-73299D3BCD9F}" destId="{9B337D22-E3A6-4E7D-A090-9BEBA7AFC256}" srcOrd="4" destOrd="0" parTransId="{3A213027-9DF3-43A6-83E0-64E0D65CA33D}" sibTransId="{854FDFFC-0522-4A17-A893-46279E21B6F8}"/>
    <dgm:cxn modelId="{2F8C7139-D8AB-4F56-ABA2-53F1CF4D8298}" type="presOf" srcId="{4F8ABB4A-9B9B-43EC-9434-07C47960CFF4}" destId="{4DF5B28D-731A-4AB3-9388-583E01A1C29C}" srcOrd="0" destOrd="0" presId="urn:microsoft.com/office/officeart/2005/8/layout/orgChart1"/>
    <dgm:cxn modelId="{8E007A39-B750-4EA4-83D3-16FE581525FB}" type="presOf" srcId="{33DF680D-1207-4D32-8B2E-5CFF9D6831CD}" destId="{91D845FF-D0DB-48B2-A7E2-7DD5BA598AB9}" srcOrd="1" destOrd="0" presId="urn:microsoft.com/office/officeart/2005/8/layout/orgChart1"/>
    <dgm:cxn modelId="{C788E33A-CF93-4B4E-BC16-65E8E085DB6A}" type="presOf" srcId="{56C95F9A-A25C-413F-9144-B567A88102D0}" destId="{7DEEBEFD-8E2F-4D8B-A494-5C1837347068}" srcOrd="0" destOrd="0" presId="urn:microsoft.com/office/officeart/2005/8/layout/orgChart1"/>
    <dgm:cxn modelId="{22EA033B-2298-430F-BEEB-057EADE1D77A}" type="presOf" srcId="{143736F7-5393-44AA-8329-3DACF4449F98}" destId="{AB52BD55-5DFC-4AE7-8251-41FC5037F25C}" srcOrd="0" destOrd="0" presId="urn:microsoft.com/office/officeart/2005/8/layout/orgChart1"/>
    <dgm:cxn modelId="{1AE6653B-E2AD-41EB-9768-8AB217B7715C}" type="presOf" srcId="{A3F3F39F-3D0C-4A95-8B35-D47B37BB05ED}" destId="{B129FA86-54F1-43F0-B095-171920FD62F6}" srcOrd="1" destOrd="0" presId="urn:microsoft.com/office/officeart/2005/8/layout/orgChart1"/>
    <dgm:cxn modelId="{EB9A443E-B64F-4547-81D6-380E49E92EA5}" srcId="{3D3CC21E-1248-4F2D-B297-60DB0F7FBC59}" destId="{069BEBB4-BA33-434B-BAB2-F78D37DCDEA6}" srcOrd="1" destOrd="0" parTransId="{56C95F9A-A25C-413F-9144-B567A88102D0}" sibTransId="{BF4EAB24-B36C-4D09-A425-DFAE87C7915B}"/>
    <dgm:cxn modelId="{F442AA5D-0D47-45CB-8F3A-03BDF8FA8559}" type="presOf" srcId="{485BFDA7-D705-47DB-B322-F5026685D86B}" destId="{745F254D-6601-4EFF-B7B9-38CFDB76CA0D}" srcOrd="0" destOrd="0" presId="urn:microsoft.com/office/officeart/2005/8/layout/orgChart1"/>
    <dgm:cxn modelId="{F63FB75D-A026-412C-B22D-5AAD3C1F36B7}" type="presOf" srcId="{53977A57-5179-4D76-BD61-182B9A3BB269}" destId="{8A871FFD-03AC-40ED-9A7C-B001867FB086}" srcOrd="1" destOrd="0" presId="urn:microsoft.com/office/officeart/2005/8/layout/orgChart1"/>
    <dgm:cxn modelId="{05CFD85D-E0FE-4000-962E-3D3C06B26546}" type="presOf" srcId="{5333E6FB-F20A-4716-B2C9-F6E0B6F93452}" destId="{C1846C31-40E5-4893-A4C4-48311ADDCF59}" srcOrd="0" destOrd="0" presId="urn:microsoft.com/office/officeart/2005/8/layout/orgChart1"/>
    <dgm:cxn modelId="{3C5ED05F-3F8F-45F8-AD18-4AC4A32833CD}" type="presOf" srcId="{9B337D22-E3A6-4E7D-A090-9BEBA7AFC256}" destId="{306D7D54-0EAD-42C9-9CA5-F7B4FA31F6B2}" srcOrd="1" destOrd="0" presId="urn:microsoft.com/office/officeart/2005/8/layout/orgChart1"/>
    <dgm:cxn modelId="{06506D60-4784-43C2-9784-65D4478C8399}" srcId="{D681EE26-7368-4B6E-8AAC-73299D3BCD9F}" destId="{833F0041-708C-4D66-B332-DB1BB524826A}" srcOrd="3" destOrd="0" parTransId="{561BA9B1-57AF-4AE0-B598-03B09AB6F9A4}" sibTransId="{8FD8BB35-01BA-4562-8B1B-9FC7DC8054F0}"/>
    <dgm:cxn modelId="{0D94AF60-87A0-40A1-9DF6-9A3037C1AB37}" type="presOf" srcId="{143736F7-5393-44AA-8329-3DACF4449F98}" destId="{83DA8EFD-FDF3-4D8E-B59D-2EECB3CF1CC5}" srcOrd="1" destOrd="0" presId="urn:microsoft.com/office/officeart/2005/8/layout/orgChart1"/>
    <dgm:cxn modelId="{DA1C6361-08C4-41E7-A910-72EF72F414D5}" type="presOf" srcId="{713440D4-4945-44CD-964C-AE52711F0D6B}" destId="{18B0B051-E5AD-4055-8D65-79771B57762F}" srcOrd="0" destOrd="0" presId="urn:microsoft.com/office/officeart/2005/8/layout/orgChart1"/>
    <dgm:cxn modelId="{7D918D67-2D27-4380-87F8-2E99B2DBF9B3}" type="presOf" srcId="{9B6E6BB3-ED27-4C6A-93AF-62219B64AFEE}" destId="{0892FC38-546C-4C43-AF30-005E858DCC52}" srcOrd="0" destOrd="0" presId="urn:microsoft.com/office/officeart/2005/8/layout/orgChart1"/>
    <dgm:cxn modelId="{A020EE47-403B-45E7-9B22-AA43354508AA}" type="presOf" srcId="{3BEAD49C-26A0-4D3B-9ADC-CBA0886FB733}" destId="{BC0B20A6-560D-40E0-A1B2-B1324E72D82B}" srcOrd="0" destOrd="0" presId="urn:microsoft.com/office/officeart/2005/8/layout/orgChart1"/>
    <dgm:cxn modelId="{B024F048-ED1C-4FA7-9441-BA28C89E3298}" type="presOf" srcId="{069BEBB4-BA33-434B-BAB2-F78D37DCDEA6}" destId="{DADC4AF5-E9A5-452A-800C-D330DCC5F9CC}" srcOrd="1" destOrd="0" presId="urn:microsoft.com/office/officeart/2005/8/layout/orgChart1"/>
    <dgm:cxn modelId="{29D87E69-F68E-4324-940F-5B3C0AABAB9B}" type="presOf" srcId="{B210F8AB-62C7-46E9-896B-CA935BA4722F}" destId="{3FF576F7-6A06-49C5-9F3D-2DFFB6488392}" srcOrd="0" destOrd="0" presId="urn:microsoft.com/office/officeart/2005/8/layout/orgChart1"/>
    <dgm:cxn modelId="{7C08534A-2248-4758-A9ED-6B6F6CC01C69}" type="presOf" srcId="{5FFF4CA9-71B7-49BE-971B-CEA05CD4131A}" destId="{F2F98270-765C-458E-B425-40A0A9090949}" srcOrd="0" destOrd="0" presId="urn:microsoft.com/office/officeart/2005/8/layout/orgChart1"/>
    <dgm:cxn modelId="{CD6E314C-8FEE-4F6C-B538-0AF3F296F4C1}" srcId="{DE6EF792-A823-42F8-890B-42A5C42D4D33}" destId="{AF4D6A03-196B-4459-B76D-E5CE65A267F0}" srcOrd="0" destOrd="0" parTransId="{6F83CF1D-C569-48F5-8E07-C128746EDED0}" sibTransId="{B6158B0E-0C6D-448F-8D2A-BB3DE77C42EB}"/>
    <dgm:cxn modelId="{0B4E394C-32BF-4DBC-8C4F-9CC6786E6A18}" srcId="{1059F97F-9D79-4FDB-808A-2A0E9B5138C6}" destId="{D3176655-E77F-42B3-ABFA-F3739D4586EB}" srcOrd="0" destOrd="0" parTransId="{7338CA10-BAC9-44EB-BB89-265EC9612B08}" sibTransId="{B2BBDB41-5B09-4AEC-BA53-3A37AA3025AE}"/>
    <dgm:cxn modelId="{77F9B450-7F8A-41D2-A25A-61F7021C9D75}" type="presOf" srcId="{57EB3319-058C-49FC-A383-FD51E6643976}" destId="{3743A438-9CD7-49A7-9B26-F8703E11F855}" srcOrd="0" destOrd="0" presId="urn:microsoft.com/office/officeart/2005/8/layout/orgChart1"/>
    <dgm:cxn modelId="{95786E51-E484-4819-BD0C-A6D7999AC0FF}" type="presOf" srcId="{7636A9E6-447D-4083-B186-47D9F621FA47}" destId="{84C69456-8940-418D-9042-1A7C72F05894}" srcOrd="0" destOrd="0" presId="urn:microsoft.com/office/officeart/2005/8/layout/orgChart1"/>
    <dgm:cxn modelId="{C244A951-C8C3-4435-8FF5-4B82EFB31A2F}" type="presOf" srcId="{6F83CF1D-C569-48F5-8E07-C128746EDED0}" destId="{6631F386-EA88-4414-8520-D726993722A6}" srcOrd="0" destOrd="0" presId="urn:microsoft.com/office/officeart/2005/8/layout/orgChart1"/>
    <dgm:cxn modelId="{99564674-F8B8-47AA-B7EA-4E85AB99321C}" srcId="{CFD16A9C-1863-4B6C-AB58-8C79A75B7DE9}" destId="{57EB3319-058C-49FC-A383-FD51E6643976}" srcOrd="3" destOrd="0" parTransId="{6A05920A-50C8-4751-97B8-019C7F8AEBB5}" sibTransId="{071FE838-5F86-4386-9D90-3BC915C8BADC}"/>
    <dgm:cxn modelId="{64E19575-6798-4E2E-B14E-AB7DE4A461BC}" type="presOf" srcId="{5333E6FB-F20A-4716-B2C9-F6E0B6F93452}" destId="{DEA9BBF2-5862-4598-8E66-841FCA22DE4A}" srcOrd="1" destOrd="0" presId="urn:microsoft.com/office/officeart/2005/8/layout/orgChart1"/>
    <dgm:cxn modelId="{243F2877-7889-408C-B775-2383A8C381CC}" type="presOf" srcId="{9C98022C-EDD0-4846-B76A-A1272F38CA21}" destId="{F597DC9C-EA15-4799-9CDE-1BD154EF111A}" srcOrd="1" destOrd="0" presId="urn:microsoft.com/office/officeart/2005/8/layout/orgChart1"/>
    <dgm:cxn modelId="{A869EC77-D671-4F21-85C8-DD7AED3DF59A}" type="presOf" srcId="{1059F97F-9D79-4FDB-808A-2A0E9B5138C6}" destId="{6B26BF2C-DCEB-44BA-A66B-FB3CAEA068E5}" srcOrd="1" destOrd="0" presId="urn:microsoft.com/office/officeart/2005/8/layout/orgChart1"/>
    <dgm:cxn modelId="{824AA67A-0769-4512-8F76-E042FA7FDA3F}" type="presOf" srcId="{AF4D6A03-196B-4459-B76D-E5CE65A267F0}" destId="{616B48C6-68EC-455F-A9ED-81E22EBC3670}" srcOrd="1" destOrd="0" presId="urn:microsoft.com/office/officeart/2005/8/layout/orgChart1"/>
    <dgm:cxn modelId="{7AF3B77B-4015-41C0-8249-B7250E1DCD16}" type="presOf" srcId="{D3176655-E77F-42B3-ABFA-F3739D4586EB}" destId="{0A9A23A1-F759-45D0-9884-86FC8AF0292C}" srcOrd="0" destOrd="0" presId="urn:microsoft.com/office/officeart/2005/8/layout/orgChart1"/>
    <dgm:cxn modelId="{9FE4277D-191E-41FA-B57F-3D8778950CA5}" type="presOf" srcId="{A3F3F39F-3D0C-4A95-8B35-D47B37BB05ED}" destId="{FE70F112-AF1D-4210-A618-93663B17B6FC}" srcOrd="0" destOrd="0" presId="urn:microsoft.com/office/officeart/2005/8/layout/orgChart1"/>
    <dgm:cxn modelId="{B9C3917D-75B7-49BD-9973-610CB9496493}" srcId="{D681EE26-7368-4B6E-8AAC-73299D3BCD9F}" destId="{DF9D929A-FB1A-4BBE-8D8A-28E8DFC71DF5}" srcOrd="0" destOrd="0" parTransId="{B210F8AB-62C7-46E9-896B-CA935BA4722F}" sibTransId="{7E71AD9A-523E-4A05-99BC-9A4293667661}"/>
    <dgm:cxn modelId="{E37CDD80-F390-4F36-B7A4-02A18252A508}" type="presOf" srcId="{1059F97F-9D79-4FDB-808A-2A0E9B5138C6}" destId="{BFCD1915-59E3-4725-A96A-26A8FD513A46}" srcOrd="0" destOrd="0" presId="urn:microsoft.com/office/officeart/2005/8/layout/orgChart1"/>
    <dgm:cxn modelId="{EA220881-D140-468E-9D35-4E943E97915A}" type="presOf" srcId="{49478A62-9FBF-4760-B53C-AB638B57FF1E}" destId="{8E8BBC7B-5975-4A39-9748-B4DD93417A52}" srcOrd="1" destOrd="0" presId="urn:microsoft.com/office/officeart/2005/8/layout/orgChart1"/>
    <dgm:cxn modelId="{6842BC81-3B34-4A53-881D-175F99C19524}" srcId="{CFD16A9C-1863-4B6C-AB58-8C79A75B7DE9}" destId="{FC4A2B33-5D39-4DF6-B24E-528788F94CC1}" srcOrd="5" destOrd="0" parTransId="{66549770-A4E2-4406-90CD-69AB85371010}" sibTransId="{AED173BA-52BC-4FF3-9B6F-20821E984334}"/>
    <dgm:cxn modelId="{873A2783-24B5-438B-89A0-1430C1DB719D}" type="presOf" srcId="{D3176655-E77F-42B3-ABFA-F3739D4586EB}" destId="{93574FF8-4F43-4538-A98A-8CB3B7355FAA}" srcOrd="1" destOrd="0" presId="urn:microsoft.com/office/officeart/2005/8/layout/orgChart1"/>
    <dgm:cxn modelId="{891FA484-F93F-4399-8073-8667F122591B}" srcId="{D681EE26-7368-4B6E-8AAC-73299D3BCD9F}" destId="{5FFF4CA9-71B7-49BE-971B-CEA05CD4131A}" srcOrd="5" destOrd="0" parTransId="{FCC18B47-88DA-4C20-AF0C-6CE65187BEAA}" sibTransId="{6CCB1071-316E-422B-975E-05F731A26A37}"/>
    <dgm:cxn modelId="{6064E384-58B2-45F5-82EA-2D5007C86961}" type="presOf" srcId="{25BE1FCE-6818-4B99-A57F-010316857A67}" destId="{39F6732C-825B-480C-AC5F-989AEEB04403}" srcOrd="0" destOrd="0" presId="urn:microsoft.com/office/officeart/2005/8/layout/orgChart1"/>
    <dgm:cxn modelId="{29A09E85-93F0-4B65-860B-D0C3A9E0C818}" type="presOf" srcId="{4B848707-99F0-45D6-BBB5-072446D1858D}" destId="{323FD4DA-12E8-4A7B-B837-4B97E936AFF1}" srcOrd="0" destOrd="0" presId="urn:microsoft.com/office/officeart/2005/8/layout/orgChart1"/>
    <dgm:cxn modelId="{D03EB386-3A1C-4301-8EFA-AD99B53A13FC}" type="presOf" srcId="{3D3CC21E-1248-4F2D-B297-60DB0F7FBC59}" destId="{8F4EE565-6552-4862-B5B3-92C29679BCD5}" srcOrd="1" destOrd="0" presId="urn:microsoft.com/office/officeart/2005/8/layout/orgChart1"/>
    <dgm:cxn modelId="{4CB10192-0926-429C-8878-6BB333E30B21}" type="presOf" srcId="{FC4A2B33-5D39-4DF6-B24E-528788F94CC1}" destId="{E9226135-BFCC-4C00-8AD4-B15E0BB03CEB}" srcOrd="0" destOrd="0" presId="urn:microsoft.com/office/officeart/2005/8/layout/orgChart1"/>
    <dgm:cxn modelId="{97FF9692-2C16-4624-836D-E49DDEF7C590}" srcId="{CFD16A9C-1863-4B6C-AB58-8C79A75B7DE9}" destId="{D681EE26-7368-4B6E-8AAC-73299D3BCD9F}" srcOrd="1" destOrd="0" parTransId="{847A7043-8BE9-4418-B0E0-AA816E5962BE}" sibTransId="{2AF953A8-70F5-40B6-9A72-A0B4C15F7344}"/>
    <dgm:cxn modelId="{5437F093-F6FE-43D5-AAB9-5AF596592C53}" type="presOf" srcId="{833F0041-708C-4D66-B332-DB1BB524826A}" destId="{AFE08B70-FB55-4304-8616-2CBC531F676B}" srcOrd="1" destOrd="0" presId="urn:microsoft.com/office/officeart/2005/8/layout/orgChart1"/>
    <dgm:cxn modelId="{1ED40995-573A-4EF6-80B9-E3DBC502E7C7}" type="presOf" srcId="{833F0041-708C-4D66-B332-DB1BB524826A}" destId="{3FCD9174-527D-4354-BE1A-E199BD7F5B67}" srcOrd="0" destOrd="0" presId="urn:microsoft.com/office/officeart/2005/8/layout/orgChart1"/>
    <dgm:cxn modelId="{412AD896-65A0-4CF0-B343-057EC2905280}" type="presOf" srcId="{3A2494AC-0E8D-4B5B-A79B-FB8FE22D2C21}" destId="{751012ED-C8AC-42D9-8BD0-CEF224325671}" srcOrd="1" destOrd="0" presId="urn:microsoft.com/office/officeart/2005/8/layout/orgChart1"/>
    <dgm:cxn modelId="{42864198-917D-4DE5-BCAD-C8584384871B}" type="presOf" srcId="{D681EE26-7368-4B6E-8AAC-73299D3BCD9F}" destId="{3628B642-8AEE-4BA1-8275-45AB845293A2}" srcOrd="1" destOrd="0" presId="urn:microsoft.com/office/officeart/2005/8/layout/orgChart1"/>
    <dgm:cxn modelId="{D112AE98-9A6A-4091-A9A1-140A3C5EE889}" srcId="{D681EE26-7368-4B6E-8AAC-73299D3BCD9F}" destId="{25BE1FCE-6818-4B99-A57F-010316857A67}" srcOrd="1" destOrd="0" parTransId="{4F8ABB4A-9B9B-43EC-9434-07C47960CFF4}" sibTransId="{2F783603-DF6C-43BC-8C97-A27F3B318FBD}"/>
    <dgm:cxn modelId="{D6441499-49CC-41C8-849A-BA0F8AF9FFAC}" type="presOf" srcId="{D681EE26-7368-4B6E-8AAC-73299D3BCD9F}" destId="{0F6D0F66-58C8-4EB2-B458-7A558C8C8906}" srcOrd="0" destOrd="0" presId="urn:microsoft.com/office/officeart/2005/8/layout/orgChart1"/>
    <dgm:cxn modelId="{722CBE9A-8A02-4973-BE85-264034C72692}" srcId="{CFD16A9C-1863-4B6C-AB58-8C79A75B7DE9}" destId="{DE6EF792-A823-42F8-890B-42A5C42D4D33}" srcOrd="0" destOrd="0" parTransId="{2473A65E-AB48-4FC7-90FF-A8F8B6E183AA}" sibTransId="{6297E231-27EB-4ED5-B1E9-B21290C6BDFC}"/>
    <dgm:cxn modelId="{9188239F-E45C-4955-9F37-2C5FBF65E3FD}" type="presOf" srcId="{38B138A0-DDBE-4AAB-86AE-B38AC16B875E}" destId="{2A32EC4C-6945-466B-B828-2DA87CAEABA0}" srcOrd="0" destOrd="0" presId="urn:microsoft.com/office/officeart/2005/8/layout/orgChart1"/>
    <dgm:cxn modelId="{7F80ECA1-43D6-469A-8B54-CC6FE1F654DA}" type="presOf" srcId="{FC4A2B33-5D39-4DF6-B24E-528788F94CC1}" destId="{CD70FBC7-17F0-4F0C-B5D8-F609944F6488}" srcOrd="1" destOrd="0" presId="urn:microsoft.com/office/officeart/2005/8/layout/orgChart1"/>
    <dgm:cxn modelId="{66B9F4A7-4E92-46A5-BD30-0C392848A950}" srcId="{CFD16A9C-1863-4B6C-AB58-8C79A75B7DE9}" destId="{143736F7-5393-44AA-8329-3DACF4449F98}" srcOrd="6" destOrd="0" parTransId="{D7265A3A-7C28-4120-8635-7D7C42F107D5}" sibTransId="{7655EA0D-3845-41F9-B5D0-027FCFEA0103}"/>
    <dgm:cxn modelId="{F4330CA8-EA66-46C8-93DE-F61F423E0165}" type="presOf" srcId="{650D9288-5889-4512-8EAF-9D7B610956B3}" destId="{56034EE6-4739-464B-89E1-7905D1CA2DA0}" srcOrd="1" destOrd="0" presId="urn:microsoft.com/office/officeart/2005/8/layout/orgChart1"/>
    <dgm:cxn modelId="{A19366A9-74BD-4B6B-9253-384A9BA38770}" type="presOf" srcId="{9C98022C-EDD0-4846-B76A-A1272F38CA21}" destId="{FF08CD7D-C1DA-4F9D-9CDD-F40636037866}" srcOrd="0" destOrd="0" presId="urn:microsoft.com/office/officeart/2005/8/layout/orgChart1"/>
    <dgm:cxn modelId="{59A886AE-04C1-4DAF-BA9D-D28C73FE9AF5}" type="presOf" srcId="{E040828F-3D7C-4A5A-800D-91A1C866631F}" destId="{468AC1AB-5DEE-41BB-8736-C2A1A791DC35}" srcOrd="1" destOrd="0" presId="urn:microsoft.com/office/officeart/2005/8/layout/orgChart1"/>
    <dgm:cxn modelId="{88CCEAAE-85C5-417E-8388-BBB3F8A9808D}" type="presOf" srcId="{F58FD867-74D3-49FF-BF75-CF94E242CC6F}" destId="{AF5804F7-6153-4E61-B8E5-4330CCCA11D8}" srcOrd="0" destOrd="0" presId="urn:microsoft.com/office/officeart/2005/8/layout/orgChart1"/>
    <dgm:cxn modelId="{691BAAB2-209E-4ABB-AADC-C68A2D09DC06}" type="presOf" srcId="{AF4D6A03-196B-4459-B76D-E5CE65A267F0}" destId="{8F1A9FC6-6E55-4631-812F-DA04C3368892}" srcOrd="0" destOrd="0" presId="urn:microsoft.com/office/officeart/2005/8/layout/orgChart1"/>
    <dgm:cxn modelId="{6B4320B4-E4A0-4910-839A-2F44418F214B}" srcId="{143736F7-5393-44AA-8329-3DACF4449F98}" destId="{E040828F-3D7C-4A5A-800D-91A1C866631F}" srcOrd="0" destOrd="0" parTransId="{B2F048F0-E204-46CD-AEC1-00BEC57087AE}" sibTransId="{3A4C783B-C16C-45CA-81F5-0BD4B427A477}"/>
    <dgm:cxn modelId="{6AB4E6B8-386E-49E9-8245-D156170424C1}" srcId="{DE6EF792-A823-42F8-890B-42A5C42D4D33}" destId="{7636A9E6-447D-4083-B186-47D9F621FA47}" srcOrd="1" destOrd="0" parTransId="{3BEAD49C-26A0-4D3B-9ADC-CBA0886FB733}" sibTransId="{864C0560-7D6D-46C4-AA37-A9EC58F0588A}"/>
    <dgm:cxn modelId="{280F16C6-8E15-4827-8324-CE4BF2499CF5}" type="presOf" srcId="{3A213027-9DF3-43A6-83E0-64E0D65CA33D}" destId="{2B0BA8B1-4E49-4A8F-B140-3E9107C9B9AB}" srcOrd="0" destOrd="0" presId="urn:microsoft.com/office/officeart/2005/8/layout/orgChart1"/>
    <dgm:cxn modelId="{48131FC6-DDF2-4922-BA4C-A1DBDDF33F9F}" type="presOf" srcId="{F58FD867-74D3-49FF-BF75-CF94E242CC6F}" destId="{0A557383-9881-444F-8D31-7C21B780F589}" srcOrd="1" destOrd="0" presId="urn:microsoft.com/office/officeart/2005/8/layout/orgChart1"/>
    <dgm:cxn modelId="{D2F2B7CA-379B-4269-A213-DBA510A8E745}" type="presOf" srcId="{DE6EF792-A823-42F8-890B-42A5C42D4D33}" destId="{9692EFED-DACC-4A2E-9019-26BE1780BD23}" srcOrd="0" destOrd="0" presId="urn:microsoft.com/office/officeart/2005/8/layout/orgChart1"/>
    <dgm:cxn modelId="{8BAC24D3-4976-4B22-B2C4-959FA4C7D19B}" type="presOf" srcId="{069BEBB4-BA33-434B-BAB2-F78D37DCDEA6}" destId="{414F6AB1-2094-44AC-BD91-590BB563CC73}" srcOrd="0" destOrd="0" presId="urn:microsoft.com/office/officeart/2005/8/layout/orgChart1"/>
    <dgm:cxn modelId="{94A54DD4-5619-430C-ADC3-1AAB091E34BE}" srcId="{D681EE26-7368-4B6E-8AAC-73299D3BCD9F}" destId="{33DF680D-1207-4D32-8B2E-5CFF9D6831CD}" srcOrd="6" destOrd="0" parTransId="{0B42F019-A543-4D81-8411-E89C357290D1}" sibTransId="{674B444C-DC72-4A92-BD27-111C010F3EDD}"/>
    <dgm:cxn modelId="{43E3A9D5-B38B-428F-8C42-C5516DF251C5}" type="presOf" srcId="{57EB3319-058C-49FC-A383-FD51E6643976}" destId="{F170A0C9-F64F-4EA6-A4B4-07E9FA70953C}" srcOrd="1" destOrd="0" presId="urn:microsoft.com/office/officeart/2005/8/layout/orgChart1"/>
    <dgm:cxn modelId="{0AFB6ED7-2338-4455-ABCF-3BD423137E25}" type="presOf" srcId="{561BA9B1-57AF-4AE0-B598-03B09AB6F9A4}" destId="{77BEAD67-F2BA-4E13-B41D-215BF966639A}" srcOrd="0" destOrd="0" presId="urn:microsoft.com/office/officeart/2005/8/layout/orgChart1"/>
    <dgm:cxn modelId="{AFFB83D8-95B0-4365-B02D-920F4C7DD724}" type="presOf" srcId="{DF9D929A-FB1A-4BBE-8D8A-28E8DFC71DF5}" destId="{E6D0CEA9-8958-4704-BE71-8ABF4A2760B2}" srcOrd="0" destOrd="0" presId="urn:microsoft.com/office/officeart/2005/8/layout/orgChart1"/>
    <dgm:cxn modelId="{C4BC78D9-616B-4246-B6E8-3F501D0B40C8}" type="presOf" srcId="{0B42F019-A543-4D81-8411-E89C357290D1}" destId="{83570B83-5708-4351-A680-D9E4B52ACFD4}" srcOrd="0" destOrd="0" presId="urn:microsoft.com/office/officeart/2005/8/layout/orgChart1"/>
    <dgm:cxn modelId="{E9697CDC-2E64-4E49-8337-432029DA5AF0}" type="presOf" srcId="{25BE1FCE-6818-4B99-A57F-010316857A67}" destId="{5595B18A-D694-4E61-84EB-B48B0BD93F36}" srcOrd="1" destOrd="0" presId="urn:microsoft.com/office/officeart/2005/8/layout/orgChart1"/>
    <dgm:cxn modelId="{F56C59DD-A1A0-4C6D-83B9-D687EA00F95C}" type="presOf" srcId="{53977A57-5179-4D76-BD61-182B9A3BB269}" destId="{D44BFCF3-7AD9-4B4A-B0E8-5E4785CF1596}" srcOrd="0" destOrd="0" presId="urn:microsoft.com/office/officeart/2005/8/layout/orgChart1"/>
    <dgm:cxn modelId="{2E5967DF-BFAC-4162-B1DD-E19AE2A50465}" type="presOf" srcId="{89A60BE1-E3B5-4EE2-8759-1B1D7E1BCD32}" destId="{73F839E2-DEFC-470B-AB11-37CC5CE1DF6A}" srcOrd="0" destOrd="0" presId="urn:microsoft.com/office/officeart/2005/8/layout/orgChart1"/>
    <dgm:cxn modelId="{90AB0FE0-D0DD-4BD0-A645-E7D3091FBB14}" type="presOf" srcId="{DF9D929A-FB1A-4BBE-8D8A-28E8DFC71DF5}" destId="{3D59572F-374D-42C5-9D1C-5ED166C58F19}" srcOrd="1" destOrd="0" presId="urn:microsoft.com/office/officeart/2005/8/layout/orgChart1"/>
    <dgm:cxn modelId="{993160E1-5F6F-4718-A79E-F22836054959}" type="presOf" srcId="{DE6EF792-A823-42F8-890B-42A5C42D4D33}" destId="{B0542BC1-E9FA-4083-9171-06A9508FBB23}" srcOrd="1" destOrd="0" presId="urn:microsoft.com/office/officeart/2005/8/layout/orgChart1"/>
    <dgm:cxn modelId="{B4F3EAE3-849F-428A-8129-22D7FE2DD593}" type="presOf" srcId="{EA9AD483-5240-4346-B011-A96F814BCD6B}" destId="{091D3DC9-AE3F-467F-8A4D-8765DCF8B65D}" srcOrd="0" destOrd="0" presId="urn:microsoft.com/office/officeart/2005/8/layout/orgChart1"/>
    <dgm:cxn modelId="{3F1807E4-A2B7-4C46-B041-E4606F325FB7}" type="presOf" srcId="{650D9288-5889-4512-8EAF-9D7B610956B3}" destId="{AFE11799-BC11-4655-9A40-CC1564A5CA43}" srcOrd="0" destOrd="0" presId="urn:microsoft.com/office/officeart/2005/8/layout/orgChart1"/>
    <dgm:cxn modelId="{EEFC79E5-1749-4F5C-8D08-3CBE741ED3D4}" srcId="{3D3CC21E-1248-4F2D-B297-60DB0F7FBC59}" destId="{713440D4-4945-44CD-964C-AE52711F0D6B}" srcOrd="3" destOrd="0" parTransId="{6B276804-3E27-44C5-93D2-69371776547B}" sibTransId="{B3D9836C-8D85-4605-A78D-5609FB59272A}"/>
    <dgm:cxn modelId="{9D44E0E5-F776-4FC9-A9FF-F8BC2C397776}" type="presOf" srcId="{7962A339-067A-4FE3-9C14-CB3F8AD9951C}" destId="{F06DB145-0585-4130-9B07-A1A1ADA21A18}" srcOrd="0" destOrd="0" presId="urn:microsoft.com/office/officeart/2005/8/layout/orgChart1"/>
    <dgm:cxn modelId="{04EF40E6-0F5B-4405-9A97-CC3DDDDDF09E}" type="presOf" srcId="{7338CA10-BAC9-44EB-BB89-265EC9612B08}" destId="{E35E0ABA-84E2-425A-9D8C-B5F68DEA0BF3}" srcOrd="0" destOrd="0" presId="urn:microsoft.com/office/officeart/2005/8/layout/orgChart1"/>
    <dgm:cxn modelId="{920FAEE6-50BB-4A0B-88C4-0F6CCD788508}" type="presOf" srcId="{33DF680D-1207-4D32-8B2E-5CFF9D6831CD}" destId="{D5998B7C-045E-4B68-99CA-0066FD78AE01}" srcOrd="0" destOrd="0" presId="urn:microsoft.com/office/officeart/2005/8/layout/orgChart1"/>
    <dgm:cxn modelId="{85A510E8-5451-46F1-8F72-5F85A04643AE}" srcId="{D681EE26-7368-4B6E-8AAC-73299D3BCD9F}" destId="{650D9288-5889-4512-8EAF-9D7B610956B3}" srcOrd="2" destOrd="0" parTransId="{EA9AD483-5240-4346-B011-A96F814BCD6B}" sibTransId="{A76CC98D-B24F-41DF-853F-3E3960E52E01}"/>
    <dgm:cxn modelId="{FF9D90E8-C4D7-4C64-8F95-4654BFCD6CF4}" type="presOf" srcId="{89C7C9FA-A898-4993-A930-6069ACF26055}" destId="{33C9A20F-0E3A-4FB6-AB1E-340055681CB9}" srcOrd="0" destOrd="0" presId="urn:microsoft.com/office/officeart/2005/8/layout/orgChart1"/>
    <dgm:cxn modelId="{E75F0BE9-B3A9-413F-BAB8-2F77E1DA7164}" type="presOf" srcId="{713440D4-4945-44CD-964C-AE52711F0D6B}" destId="{05BA9EEA-51D2-418F-A982-BC6786D4ED9A}" srcOrd="1" destOrd="0" presId="urn:microsoft.com/office/officeart/2005/8/layout/orgChart1"/>
    <dgm:cxn modelId="{6F1332EA-DE4C-4E7A-93E8-D0FC8F2BA3C0}" srcId="{3D3CC21E-1248-4F2D-B297-60DB0F7FBC59}" destId="{3A2494AC-0E8D-4B5B-A79B-FB8FE22D2C21}" srcOrd="2" destOrd="0" parTransId="{9B6E6BB3-ED27-4C6A-93AF-62219B64AFEE}" sibTransId="{3FFCC71E-7F80-492C-AE84-0A54A57E249E}"/>
    <dgm:cxn modelId="{77E54DF0-23DD-4946-A9B4-CEA69E6899A0}" type="presOf" srcId="{3D3CC21E-1248-4F2D-B297-60DB0F7FBC59}" destId="{B8445E00-6F37-49B2-BFCD-415509640BF6}" srcOrd="0" destOrd="0" presId="urn:microsoft.com/office/officeart/2005/8/layout/orgChart1"/>
    <dgm:cxn modelId="{8E9150F1-C5CC-42C9-A3E3-C03087EC1681}" srcId="{3D3CC21E-1248-4F2D-B297-60DB0F7FBC59}" destId="{F58FD867-74D3-49FF-BF75-CF94E242CC6F}" srcOrd="0" destOrd="0" parTransId="{485BFDA7-D705-47DB-B322-F5026685D86B}" sibTransId="{10BD8E23-43CB-4303-A43A-7A77CEB21461}"/>
    <dgm:cxn modelId="{E86EB9F1-36DC-42E6-B855-D5CC646C2044}" srcId="{3D3CC21E-1248-4F2D-B297-60DB0F7FBC59}" destId="{9C98022C-EDD0-4846-B76A-A1272F38CA21}" srcOrd="4" destOrd="0" parTransId="{38B138A0-DDBE-4AAB-86AE-B38AC16B875E}" sibTransId="{B16159D9-0E4F-4A71-A0FD-BC0A9DDF4187}"/>
    <dgm:cxn modelId="{6D503CF7-98EB-417F-B1D7-5CD4A69F3182}" type="presOf" srcId="{FCC18B47-88DA-4C20-AF0C-6CE65187BEAA}" destId="{59029187-F952-4062-A420-3523BEB97A34}" srcOrd="0" destOrd="0" presId="urn:microsoft.com/office/officeart/2005/8/layout/orgChart1"/>
    <dgm:cxn modelId="{FC2F15F9-5EF5-4A60-8757-C331FFBE8F3E}" srcId="{DE6EF792-A823-42F8-890B-42A5C42D4D33}" destId="{49478A62-9FBF-4760-B53C-AB638B57FF1E}" srcOrd="2" destOrd="0" parTransId="{89C7C9FA-A898-4993-A930-6069ACF26055}" sibTransId="{95059043-2BAB-4C57-92BE-F14EE646F970}"/>
    <dgm:cxn modelId="{BAAE66FC-A849-41FC-9EF4-BE390926FF18}" srcId="{CFD16A9C-1863-4B6C-AB58-8C79A75B7DE9}" destId="{1059F97F-9D79-4FDB-808A-2A0E9B5138C6}" srcOrd="4" destOrd="0" parTransId="{7D53A256-3093-49E0-8E66-A9E322B0C6F3}" sibTransId="{D493DA7E-0AB8-41AC-AAAC-A4883BA1AAB6}"/>
    <dgm:cxn modelId="{99FAA6FC-6509-4C53-B3F9-B2BFB11287A5}" type="presOf" srcId="{B2F048F0-E204-46CD-AEC1-00BEC57087AE}" destId="{109D9E90-77E1-4A24-9457-94E25DEE5863}" srcOrd="0" destOrd="0" presId="urn:microsoft.com/office/officeart/2005/8/layout/orgChart1"/>
    <dgm:cxn modelId="{E9ACFEFD-62B4-4D02-9023-D62E633BF130}" srcId="{FC4A2B33-5D39-4DF6-B24E-528788F94CC1}" destId="{53977A57-5179-4D76-BD61-182B9A3BB269}" srcOrd="0" destOrd="0" parTransId="{7962A339-067A-4FE3-9C14-CB3F8AD9951C}" sibTransId="{339326BF-970B-4642-A968-80C6F28B2E57}"/>
    <dgm:cxn modelId="{72E826FE-6A96-48AC-BAB6-51B9380D0C5C}" srcId="{FC4A2B33-5D39-4DF6-B24E-528788F94CC1}" destId="{A3F3F39F-3D0C-4A95-8B35-D47B37BB05ED}" srcOrd="1" destOrd="0" parTransId="{89A60BE1-E3B5-4EE2-8759-1B1D7E1BCD32}" sibTransId="{31E43AFE-C591-4A7A-B10B-91D28F8FA2FA}"/>
    <dgm:cxn modelId="{22669B5E-2B3E-4F1E-9077-D8D530C5A9CB}" type="presParOf" srcId="{F3F31E2F-D792-41B6-A352-857CC176EEFA}" destId="{D78ADEC0-A3C0-4BF5-8556-F17A60966111}" srcOrd="0" destOrd="0" presId="urn:microsoft.com/office/officeart/2005/8/layout/orgChart1"/>
    <dgm:cxn modelId="{A30BDAD5-5632-49E4-8FBA-EFC7992299B6}" type="presParOf" srcId="{D78ADEC0-A3C0-4BF5-8556-F17A60966111}" destId="{74E7762E-065C-4797-AF04-C9EFD94D05FA}" srcOrd="0" destOrd="0" presId="urn:microsoft.com/office/officeart/2005/8/layout/orgChart1"/>
    <dgm:cxn modelId="{6CBAB3C7-3287-4B9B-88F4-318D4E621898}" type="presParOf" srcId="{74E7762E-065C-4797-AF04-C9EFD94D05FA}" destId="{9692EFED-DACC-4A2E-9019-26BE1780BD23}" srcOrd="0" destOrd="0" presId="urn:microsoft.com/office/officeart/2005/8/layout/orgChart1"/>
    <dgm:cxn modelId="{FD22BF00-A823-4F59-82A8-4795C4F658DD}" type="presParOf" srcId="{74E7762E-065C-4797-AF04-C9EFD94D05FA}" destId="{B0542BC1-E9FA-4083-9171-06A9508FBB23}" srcOrd="1" destOrd="0" presId="urn:microsoft.com/office/officeart/2005/8/layout/orgChart1"/>
    <dgm:cxn modelId="{A659003E-1249-4880-829B-33E1DEDA7F5B}" type="presParOf" srcId="{D78ADEC0-A3C0-4BF5-8556-F17A60966111}" destId="{32F04F50-C1D7-44AB-8620-AD4A8EC13CB8}" srcOrd="1" destOrd="0" presId="urn:microsoft.com/office/officeart/2005/8/layout/orgChart1"/>
    <dgm:cxn modelId="{1BBE27FB-9E84-441C-BB59-38510438C2D3}" type="presParOf" srcId="{32F04F50-C1D7-44AB-8620-AD4A8EC13CB8}" destId="{6631F386-EA88-4414-8520-D726993722A6}" srcOrd="0" destOrd="0" presId="urn:microsoft.com/office/officeart/2005/8/layout/orgChart1"/>
    <dgm:cxn modelId="{8B6464E8-E3FA-47EA-937E-7FDCF6E82E81}" type="presParOf" srcId="{32F04F50-C1D7-44AB-8620-AD4A8EC13CB8}" destId="{272FB909-1265-4117-B2D8-89A791240C5E}" srcOrd="1" destOrd="0" presId="urn:microsoft.com/office/officeart/2005/8/layout/orgChart1"/>
    <dgm:cxn modelId="{6A4B7C3F-0537-439E-B05A-6F2658BDBE5D}" type="presParOf" srcId="{272FB909-1265-4117-B2D8-89A791240C5E}" destId="{6B342B9A-91BA-4547-8A32-56ACA5E0BB7B}" srcOrd="0" destOrd="0" presId="urn:microsoft.com/office/officeart/2005/8/layout/orgChart1"/>
    <dgm:cxn modelId="{63C57BA5-814B-4B40-885E-F5E5282A25A4}" type="presParOf" srcId="{6B342B9A-91BA-4547-8A32-56ACA5E0BB7B}" destId="{8F1A9FC6-6E55-4631-812F-DA04C3368892}" srcOrd="0" destOrd="0" presId="urn:microsoft.com/office/officeart/2005/8/layout/orgChart1"/>
    <dgm:cxn modelId="{739EADBA-CE19-439A-9BE6-DFEBB94A5B90}" type="presParOf" srcId="{6B342B9A-91BA-4547-8A32-56ACA5E0BB7B}" destId="{616B48C6-68EC-455F-A9ED-81E22EBC3670}" srcOrd="1" destOrd="0" presId="urn:microsoft.com/office/officeart/2005/8/layout/orgChart1"/>
    <dgm:cxn modelId="{81C71DC4-E79F-4C86-97F8-9826DF8A4600}" type="presParOf" srcId="{272FB909-1265-4117-B2D8-89A791240C5E}" destId="{76F4D0A8-5F41-405F-9B47-A59022BF5936}" srcOrd="1" destOrd="0" presId="urn:microsoft.com/office/officeart/2005/8/layout/orgChart1"/>
    <dgm:cxn modelId="{F25FB615-F338-49FC-9005-4F90599DD1E6}" type="presParOf" srcId="{272FB909-1265-4117-B2D8-89A791240C5E}" destId="{1990EBBD-73A8-499C-842A-BAAE8487D607}" srcOrd="2" destOrd="0" presId="urn:microsoft.com/office/officeart/2005/8/layout/orgChart1"/>
    <dgm:cxn modelId="{1A7A3A93-F6EA-46A0-853D-9DC704669186}" type="presParOf" srcId="{32F04F50-C1D7-44AB-8620-AD4A8EC13CB8}" destId="{BC0B20A6-560D-40E0-A1B2-B1324E72D82B}" srcOrd="2" destOrd="0" presId="urn:microsoft.com/office/officeart/2005/8/layout/orgChart1"/>
    <dgm:cxn modelId="{2EF6BB6B-8F5F-4D73-95DC-2BD49C1FDB74}" type="presParOf" srcId="{32F04F50-C1D7-44AB-8620-AD4A8EC13CB8}" destId="{05714170-4278-4F9E-A475-54AC3689A2A0}" srcOrd="3" destOrd="0" presId="urn:microsoft.com/office/officeart/2005/8/layout/orgChart1"/>
    <dgm:cxn modelId="{E736D1D3-9AC0-4925-9E27-BB62DD8703F2}" type="presParOf" srcId="{05714170-4278-4F9E-A475-54AC3689A2A0}" destId="{2C8019E0-B07A-4B68-8991-8DE0B31F235B}" srcOrd="0" destOrd="0" presId="urn:microsoft.com/office/officeart/2005/8/layout/orgChart1"/>
    <dgm:cxn modelId="{C86FA47C-AAA9-4865-A041-89A067256EA7}" type="presParOf" srcId="{2C8019E0-B07A-4B68-8991-8DE0B31F235B}" destId="{84C69456-8940-418D-9042-1A7C72F05894}" srcOrd="0" destOrd="0" presId="urn:microsoft.com/office/officeart/2005/8/layout/orgChart1"/>
    <dgm:cxn modelId="{4D3DD8BD-A05D-4B2B-86FA-E9C638206EE0}" type="presParOf" srcId="{2C8019E0-B07A-4B68-8991-8DE0B31F235B}" destId="{0F0CB2A7-9191-4B38-9B12-5B2432FCDD3A}" srcOrd="1" destOrd="0" presId="urn:microsoft.com/office/officeart/2005/8/layout/orgChart1"/>
    <dgm:cxn modelId="{24F8AEB5-15F4-44D7-9334-9D0FE019C8CF}" type="presParOf" srcId="{05714170-4278-4F9E-A475-54AC3689A2A0}" destId="{525B202C-671A-4C79-B18C-1B83DD663528}" srcOrd="1" destOrd="0" presId="urn:microsoft.com/office/officeart/2005/8/layout/orgChart1"/>
    <dgm:cxn modelId="{B91E54A6-63C5-4F19-AFAD-EB595D2EA36D}" type="presParOf" srcId="{05714170-4278-4F9E-A475-54AC3689A2A0}" destId="{8F7EC0C6-ADA5-4280-A229-A5863FF3F232}" srcOrd="2" destOrd="0" presId="urn:microsoft.com/office/officeart/2005/8/layout/orgChart1"/>
    <dgm:cxn modelId="{A24086F7-590F-40E4-8131-9AEDEAB0491F}" type="presParOf" srcId="{32F04F50-C1D7-44AB-8620-AD4A8EC13CB8}" destId="{33C9A20F-0E3A-4FB6-AB1E-340055681CB9}" srcOrd="4" destOrd="0" presId="urn:microsoft.com/office/officeart/2005/8/layout/orgChart1"/>
    <dgm:cxn modelId="{B1502E1C-13CB-4853-BA7C-7E06901CD173}" type="presParOf" srcId="{32F04F50-C1D7-44AB-8620-AD4A8EC13CB8}" destId="{FA817E81-FCD8-4CFF-993A-2BA2666E7ADE}" srcOrd="5" destOrd="0" presId="urn:microsoft.com/office/officeart/2005/8/layout/orgChart1"/>
    <dgm:cxn modelId="{E8811560-6DCD-4FAE-91DE-86B1E15FE2BE}" type="presParOf" srcId="{FA817E81-FCD8-4CFF-993A-2BA2666E7ADE}" destId="{5D552661-29FE-4019-A79E-33C56EAE4175}" srcOrd="0" destOrd="0" presId="urn:microsoft.com/office/officeart/2005/8/layout/orgChart1"/>
    <dgm:cxn modelId="{2FE9518F-D419-426C-8C95-ADCD10AF302D}" type="presParOf" srcId="{5D552661-29FE-4019-A79E-33C56EAE4175}" destId="{D67750ED-CBEB-4699-9140-5BFBDCC86B93}" srcOrd="0" destOrd="0" presId="urn:microsoft.com/office/officeart/2005/8/layout/orgChart1"/>
    <dgm:cxn modelId="{C69AB4E9-7151-464E-BDC0-92E63513F93D}" type="presParOf" srcId="{5D552661-29FE-4019-A79E-33C56EAE4175}" destId="{8E8BBC7B-5975-4A39-9748-B4DD93417A52}" srcOrd="1" destOrd="0" presId="urn:microsoft.com/office/officeart/2005/8/layout/orgChart1"/>
    <dgm:cxn modelId="{36DCED3E-DC7B-4CB7-B763-B5C41752E2FD}" type="presParOf" srcId="{FA817E81-FCD8-4CFF-993A-2BA2666E7ADE}" destId="{6EFAA46F-030B-4EFD-81B4-481E6C5189B3}" srcOrd="1" destOrd="0" presId="urn:microsoft.com/office/officeart/2005/8/layout/orgChart1"/>
    <dgm:cxn modelId="{88C66111-4EF0-440E-A87A-A8C0AAA33535}" type="presParOf" srcId="{FA817E81-FCD8-4CFF-993A-2BA2666E7ADE}" destId="{7F0C6D62-3FAB-4526-83B1-2A8BC11D60EC}" srcOrd="2" destOrd="0" presId="urn:microsoft.com/office/officeart/2005/8/layout/orgChart1"/>
    <dgm:cxn modelId="{5DC77FEF-0492-4C80-B7F6-517E9025A2C4}" type="presParOf" srcId="{D78ADEC0-A3C0-4BF5-8556-F17A60966111}" destId="{B6F746D9-A616-43DF-87B3-2B5CD14EEB02}" srcOrd="2" destOrd="0" presId="urn:microsoft.com/office/officeart/2005/8/layout/orgChart1"/>
    <dgm:cxn modelId="{3F6BD929-8CDC-4472-BC54-6190200A1B8E}" type="presParOf" srcId="{F3F31E2F-D792-41B6-A352-857CC176EEFA}" destId="{7A92617E-61F8-49C6-A748-7AC9FB0F76DD}" srcOrd="1" destOrd="0" presId="urn:microsoft.com/office/officeart/2005/8/layout/orgChart1"/>
    <dgm:cxn modelId="{8C37EF73-04DE-46F3-8DFD-8A7F4D2FF6C1}" type="presParOf" srcId="{7A92617E-61F8-49C6-A748-7AC9FB0F76DD}" destId="{07EDF5FC-9704-45A9-A1A6-CD15E3DB13B8}" srcOrd="0" destOrd="0" presId="urn:microsoft.com/office/officeart/2005/8/layout/orgChart1"/>
    <dgm:cxn modelId="{F2D6B88E-F88F-4DAE-B78E-7A22C13285F0}" type="presParOf" srcId="{07EDF5FC-9704-45A9-A1A6-CD15E3DB13B8}" destId="{0F6D0F66-58C8-4EB2-B458-7A558C8C8906}" srcOrd="0" destOrd="0" presId="urn:microsoft.com/office/officeart/2005/8/layout/orgChart1"/>
    <dgm:cxn modelId="{5000E485-959C-4516-8B22-C7307A672C3C}" type="presParOf" srcId="{07EDF5FC-9704-45A9-A1A6-CD15E3DB13B8}" destId="{3628B642-8AEE-4BA1-8275-45AB845293A2}" srcOrd="1" destOrd="0" presId="urn:microsoft.com/office/officeart/2005/8/layout/orgChart1"/>
    <dgm:cxn modelId="{0760F498-E982-4A0E-BE31-8D85D5DB4501}" type="presParOf" srcId="{7A92617E-61F8-49C6-A748-7AC9FB0F76DD}" destId="{DBC4FDE0-BC31-4D5E-8B1E-C351E7A64BE8}" srcOrd="1" destOrd="0" presId="urn:microsoft.com/office/officeart/2005/8/layout/orgChart1"/>
    <dgm:cxn modelId="{C7DE8513-1B6F-4B4A-88D1-97BC40AE9B7D}" type="presParOf" srcId="{DBC4FDE0-BC31-4D5E-8B1E-C351E7A64BE8}" destId="{3FF576F7-6A06-49C5-9F3D-2DFFB6488392}" srcOrd="0" destOrd="0" presId="urn:microsoft.com/office/officeart/2005/8/layout/orgChart1"/>
    <dgm:cxn modelId="{3CAB087E-AE46-4F49-9C93-2727D973439B}" type="presParOf" srcId="{DBC4FDE0-BC31-4D5E-8B1E-C351E7A64BE8}" destId="{1A0CFC9E-8347-44AE-8B18-A62BED1E859B}" srcOrd="1" destOrd="0" presId="urn:microsoft.com/office/officeart/2005/8/layout/orgChart1"/>
    <dgm:cxn modelId="{989DA10E-9028-4A36-B906-4641656DC2C0}" type="presParOf" srcId="{1A0CFC9E-8347-44AE-8B18-A62BED1E859B}" destId="{27E95F63-DFBB-42E3-A044-94345AB0DDC0}" srcOrd="0" destOrd="0" presId="urn:microsoft.com/office/officeart/2005/8/layout/orgChart1"/>
    <dgm:cxn modelId="{2BF60205-4880-4EAB-A209-551F0B9DF4F9}" type="presParOf" srcId="{27E95F63-DFBB-42E3-A044-94345AB0DDC0}" destId="{E6D0CEA9-8958-4704-BE71-8ABF4A2760B2}" srcOrd="0" destOrd="0" presId="urn:microsoft.com/office/officeart/2005/8/layout/orgChart1"/>
    <dgm:cxn modelId="{ECAA5ED6-2EAC-42F0-809C-3C5E095B14DD}" type="presParOf" srcId="{27E95F63-DFBB-42E3-A044-94345AB0DDC0}" destId="{3D59572F-374D-42C5-9D1C-5ED166C58F19}" srcOrd="1" destOrd="0" presId="urn:microsoft.com/office/officeart/2005/8/layout/orgChart1"/>
    <dgm:cxn modelId="{D43624B2-FEC1-4C05-8776-808A44C21DCF}" type="presParOf" srcId="{1A0CFC9E-8347-44AE-8B18-A62BED1E859B}" destId="{27A2133A-96DA-4EC5-86FD-DE10BF55AD2E}" srcOrd="1" destOrd="0" presId="urn:microsoft.com/office/officeart/2005/8/layout/orgChart1"/>
    <dgm:cxn modelId="{527AFBF4-205F-492A-9B81-2DF539AAF4E2}" type="presParOf" srcId="{1A0CFC9E-8347-44AE-8B18-A62BED1E859B}" destId="{6FBF7449-90BB-47C9-BC6F-33DB64BDC2FB}" srcOrd="2" destOrd="0" presId="urn:microsoft.com/office/officeart/2005/8/layout/orgChart1"/>
    <dgm:cxn modelId="{9546E821-F946-44B5-8644-4995F0C738C0}" type="presParOf" srcId="{DBC4FDE0-BC31-4D5E-8B1E-C351E7A64BE8}" destId="{4DF5B28D-731A-4AB3-9388-583E01A1C29C}" srcOrd="2" destOrd="0" presId="urn:microsoft.com/office/officeart/2005/8/layout/orgChart1"/>
    <dgm:cxn modelId="{9A7B9825-3D7F-4F9A-BCF6-40831E082B31}" type="presParOf" srcId="{DBC4FDE0-BC31-4D5E-8B1E-C351E7A64BE8}" destId="{82EA7899-B9C3-4E37-8A60-CF91932C9BEE}" srcOrd="3" destOrd="0" presId="urn:microsoft.com/office/officeart/2005/8/layout/orgChart1"/>
    <dgm:cxn modelId="{D39CA393-4732-4887-AE0B-AB1E8FD2B9EF}" type="presParOf" srcId="{82EA7899-B9C3-4E37-8A60-CF91932C9BEE}" destId="{CCBDE521-8A46-46F9-8362-B0949961AC7A}" srcOrd="0" destOrd="0" presId="urn:microsoft.com/office/officeart/2005/8/layout/orgChart1"/>
    <dgm:cxn modelId="{FFCB2814-C9A0-4779-99F0-CC7F59F49019}" type="presParOf" srcId="{CCBDE521-8A46-46F9-8362-B0949961AC7A}" destId="{39F6732C-825B-480C-AC5F-989AEEB04403}" srcOrd="0" destOrd="0" presId="urn:microsoft.com/office/officeart/2005/8/layout/orgChart1"/>
    <dgm:cxn modelId="{EEB95063-CA61-47C0-8646-858500AA1649}" type="presParOf" srcId="{CCBDE521-8A46-46F9-8362-B0949961AC7A}" destId="{5595B18A-D694-4E61-84EB-B48B0BD93F36}" srcOrd="1" destOrd="0" presId="urn:microsoft.com/office/officeart/2005/8/layout/orgChart1"/>
    <dgm:cxn modelId="{5DF115B6-8450-41B7-AC4E-1865F2B3B6EC}" type="presParOf" srcId="{82EA7899-B9C3-4E37-8A60-CF91932C9BEE}" destId="{361D270B-DAD3-4A1F-B1F2-3F8634C23A18}" srcOrd="1" destOrd="0" presId="urn:microsoft.com/office/officeart/2005/8/layout/orgChart1"/>
    <dgm:cxn modelId="{B395DD25-A78F-46FE-8E25-96EE554384ED}" type="presParOf" srcId="{82EA7899-B9C3-4E37-8A60-CF91932C9BEE}" destId="{B9AF3658-02AE-4538-889D-99647A37321D}" srcOrd="2" destOrd="0" presId="urn:microsoft.com/office/officeart/2005/8/layout/orgChart1"/>
    <dgm:cxn modelId="{79F61D6A-3150-4C1F-89E3-F03A9E3EA663}" type="presParOf" srcId="{DBC4FDE0-BC31-4D5E-8B1E-C351E7A64BE8}" destId="{091D3DC9-AE3F-467F-8A4D-8765DCF8B65D}" srcOrd="4" destOrd="0" presId="urn:microsoft.com/office/officeart/2005/8/layout/orgChart1"/>
    <dgm:cxn modelId="{CFDD1288-9B6F-49DD-AAA2-EB7DEA52E65B}" type="presParOf" srcId="{DBC4FDE0-BC31-4D5E-8B1E-C351E7A64BE8}" destId="{5F77E97D-721A-45CE-9353-DCCB8260CCBD}" srcOrd="5" destOrd="0" presId="urn:microsoft.com/office/officeart/2005/8/layout/orgChart1"/>
    <dgm:cxn modelId="{624460A3-643F-483A-9DE2-481D6F28EB30}" type="presParOf" srcId="{5F77E97D-721A-45CE-9353-DCCB8260CCBD}" destId="{D74BBE73-1AC4-4B68-BB1A-29E4BC57AFF7}" srcOrd="0" destOrd="0" presId="urn:microsoft.com/office/officeart/2005/8/layout/orgChart1"/>
    <dgm:cxn modelId="{0AF4E8C8-F696-4F6D-B355-F93CEADE9AEB}" type="presParOf" srcId="{D74BBE73-1AC4-4B68-BB1A-29E4BC57AFF7}" destId="{AFE11799-BC11-4655-9A40-CC1564A5CA43}" srcOrd="0" destOrd="0" presId="urn:microsoft.com/office/officeart/2005/8/layout/orgChart1"/>
    <dgm:cxn modelId="{C28924B5-1D99-46F0-B346-9BE53416A3FD}" type="presParOf" srcId="{D74BBE73-1AC4-4B68-BB1A-29E4BC57AFF7}" destId="{56034EE6-4739-464B-89E1-7905D1CA2DA0}" srcOrd="1" destOrd="0" presId="urn:microsoft.com/office/officeart/2005/8/layout/orgChart1"/>
    <dgm:cxn modelId="{31B3B28F-D7BA-4FE9-882B-A6AF7E229333}" type="presParOf" srcId="{5F77E97D-721A-45CE-9353-DCCB8260CCBD}" destId="{69D0DF81-806C-4560-A384-78FF71474F0F}" srcOrd="1" destOrd="0" presId="urn:microsoft.com/office/officeart/2005/8/layout/orgChart1"/>
    <dgm:cxn modelId="{29F8179B-68AE-431A-810E-487DBF234545}" type="presParOf" srcId="{5F77E97D-721A-45CE-9353-DCCB8260CCBD}" destId="{D403C3FD-A540-4BE3-AD25-BB86114DE22A}" srcOrd="2" destOrd="0" presId="urn:microsoft.com/office/officeart/2005/8/layout/orgChart1"/>
    <dgm:cxn modelId="{ECF08DB8-614F-4DFE-A121-48D4E56498B8}" type="presParOf" srcId="{DBC4FDE0-BC31-4D5E-8B1E-C351E7A64BE8}" destId="{77BEAD67-F2BA-4E13-B41D-215BF966639A}" srcOrd="6" destOrd="0" presId="urn:microsoft.com/office/officeart/2005/8/layout/orgChart1"/>
    <dgm:cxn modelId="{2A6FC6C2-B0D9-48DF-AA93-E7AAD22FF8DF}" type="presParOf" srcId="{DBC4FDE0-BC31-4D5E-8B1E-C351E7A64BE8}" destId="{17E0E9DC-8139-48E7-9B2C-29DCDB18FF75}" srcOrd="7" destOrd="0" presId="urn:microsoft.com/office/officeart/2005/8/layout/orgChart1"/>
    <dgm:cxn modelId="{8519D9ED-A297-42B3-AF8C-70BF945A5761}" type="presParOf" srcId="{17E0E9DC-8139-48E7-9B2C-29DCDB18FF75}" destId="{877B76C5-3B9B-48B3-AB64-B3B27E06AFFF}" srcOrd="0" destOrd="0" presId="urn:microsoft.com/office/officeart/2005/8/layout/orgChart1"/>
    <dgm:cxn modelId="{70E6F14C-477C-43D5-A2EC-1C503B13E14B}" type="presParOf" srcId="{877B76C5-3B9B-48B3-AB64-B3B27E06AFFF}" destId="{3FCD9174-527D-4354-BE1A-E199BD7F5B67}" srcOrd="0" destOrd="0" presId="urn:microsoft.com/office/officeart/2005/8/layout/orgChart1"/>
    <dgm:cxn modelId="{2C3E49E0-7E25-480D-A1B7-971FA528D076}" type="presParOf" srcId="{877B76C5-3B9B-48B3-AB64-B3B27E06AFFF}" destId="{AFE08B70-FB55-4304-8616-2CBC531F676B}" srcOrd="1" destOrd="0" presId="urn:microsoft.com/office/officeart/2005/8/layout/orgChart1"/>
    <dgm:cxn modelId="{4526C1D7-5F71-4362-A0DE-4195FC7ABF16}" type="presParOf" srcId="{17E0E9DC-8139-48E7-9B2C-29DCDB18FF75}" destId="{737007D1-13D5-408D-BFD9-D51F1E14BFB6}" srcOrd="1" destOrd="0" presId="urn:microsoft.com/office/officeart/2005/8/layout/orgChart1"/>
    <dgm:cxn modelId="{BAE895BB-5F47-4475-84E2-35829658003D}" type="presParOf" srcId="{17E0E9DC-8139-48E7-9B2C-29DCDB18FF75}" destId="{32D0F0C3-F179-465B-9BDC-9FC0643F84C6}" srcOrd="2" destOrd="0" presId="urn:microsoft.com/office/officeart/2005/8/layout/orgChart1"/>
    <dgm:cxn modelId="{309B471B-379D-4B90-8D55-ED474CD905E8}" type="presParOf" srcId="{DBC4FDE0-BC31-4D5E-8B1E-C351E7A64BE8}" destId="{2B0BA8B1-4E49-4A8F-B140-3E9107C9B9AB}" srcOrd="8" destOrd="0" presId="urn:microsoft.com/office/officeart/2005/8/layout/orgChart1"/>
    <dgm:cxn modelId="{98BB0474-B0F2-4FC6-ABB9-E02B80205B11}" type="presParOf" srcId="{DBC4FDE0-BC31-4D5E-8B1E-C351E7A64BE8}" destId="{659C3EDD-73DB-4CAB-9EC7-540644E26A57}" srcOrd="9" destOrd="0" presId="urn:microsoft.com/office/officeart/2005/8/layout/orgChart1"/>
    <dgm:cxn modelId="{98FF32DB-691E-4DE8-B259-3FC9CEFF9F53}" type="presParOf" srcId="{659C3EDD-73DB-4CAB-9EC7-540644E26A57}" destId="{E681CAA4-D8F5-4EA4-8F5A-A2C72A6C553F}" srcOrd="0" destOrd="0" presId="urn:microsoft.com/office/officeart/2005/8/layout/orgChart1"/>
    <dgm:cxn modelId="{506DFD5A-E0B7-48BF-AC1F-BFB1056AA907}" type="presParOf" srcId="{E681CAA4-D8F5-4EA4-8F5A-A2C72A6C553F}" destId="{96551CAA-8DC3-4DCD-8E89-CDE594D29E3F}" srcOrd="0" destOrd="0" presId="urn:microsoft.com/office/officeart/2005/8/layout/orgChart1"/>
    <dgm:cxn modelId="{B1C3AE7B-60C9-4D5B-B1E5-D6B07105FD56}" type="presParOf" srcId="{E681CAA4-D8F5-4EA4-8F5A-A2C72A6C553F}" destId="{306D7D54-0EAD-42C9-9CA5-F7B4FA31F6B2}" srcOrd="1" destOrd="0" presId="urn:microsoft.com/office/officeart/2005/8/layout/orgChart1"/>
    <dgm:cxn modelId="{9565F568-31CD-4A5C-B500-0AA8F9C52F87}" type="presParOf" srcId="{659C3EDD-73DB-4CAB-9EC7-540644E26A57}" destId="{72191B61-E2E1-42C2-80B4-3241E84582F2}" srcOrd="1" destOrd="0" presId="urn:microsoft.com/office/officeart/2005/8/layout/orgChart1"/>
    <dgm:cxn modelId="{009540C0-6A87-4BAA-8390-10A8F02B354C}" type="presParOf" srcId="{659C3EDD-73DB-4CAB-9EC7-540644E26A57}" destId="{505F9A0C-F328-4572-89B8-068935FBF1D3}" srcOrd="2" destOrd="0" presId="urn:microsoft.com/office/officeart/2005/8/layout/orgChart1"/>
    <dgm:cxn modelId="{BBEEB46B-7DD0-40F6-B09A-5BEFCA3FC723}" type="presParOf" srcId="{DBC4FDE0-BC31-4D5E-8B1E-C351E7A64BE8}" destId="{59029187-F952-4062-A420-3523BEB97A34}" srcOrd="10" destOrd="0" presId="urn:microsoft.com/office/officeart/2005/8/layout/orgChart1"/>
    <dgm:cxn modelId="{F9E80D03-2BB8-4A7F-9E5B-5D89E5E2E85D}" type="presParOf" srcId="{DBC4FDE0-BC31-4D5E-8B1E-C351E7A64BE8}" destId="{AF5701A8-361A-4DFA-9B84-467EFEA9089D}" srcOrd="11" destOrd="0" presId="urn:microsoft.com/office/officeart/2005/8/layout/orgChart1"/>
    <dgm:cxn modelId="{2EC1F014-679B-4E14-87C0-A4D23AAB6C32}" type="presParOf" srcId="{AF5701A8-361A-4DFA-9B84-467EFEA9089D}" destId="{ECAEB05D-4159-4248-A60C-001580DE8ACC}" srcOrd="0" destOrd="0" presId="urn:microsoft.com/office/officeart/2005/8/layout/orgChart1"/>
    <dgm:cxn modelId="{4CA56ECE-8AFA-4308-9B64-8E26A1AFCB61}" type="presParOf" srcId="{ECAEB05D-4159-4248-A60C-001580DE8ACC}" destId="{F2F98270-765C-458E-B425-40A0A9090949}" srcOrd="0" destOrd="0" presId="urn:microsoft.com/office/officeart/2005/8/layout/orgChart1"/>
    <dgm:cxn modelId="{618D8E24-6082-4F55-AA00-F5170B6593B1}" type="presParOf" srcId="{ECAEB05D-4159-4248-A60C-001580DE8ACC}" destId="{036ADEC1-BB1E-44B4-BB00-CFF2470F5148}" srcOrd="1" destOrd="0" presId="urn:microsoft.com/office/officeart/2005/8/layout/orgChart1"/>
    <dgm:cxn modelId="{7245780D-1E88-4960-B872-34D1B6EA40DD}" type="presParOf" srcId="{AF5701A8-361A-4DFA-9B84-467EFEA9089D}" destId="{91CBA549-8EE7-42AF-A4D0-95660C80AF5B}" srcOrd="1" destOrd="0" presId="urn:microsoft.com/office/officeart/2005/8/layout/orgChart1"/>
    <dgm:cxn modelId="{75E23F62-0C20-4F3D-96A8-D3FE46E5A508}" type="presParOf" srcId="{AF5701A8-361A-4DFA-9B84-467EFEA9089D}" destId="{320D6A24-B95B-4F35-A974-608798B3FD7B}" srcOrd="2" destOrd="0" presId="urn:microsoft.com/office/officeart/2005/8/layout/orgChart1"/>
    <dgm:cxn modelId="{08C4F199-244B-4176-93D4-C11318BC1E26}" type="presParOf" srcId="{DBC4FDE0-BC31-4D5E-8B1E-C351E7A64BE8}" destId="{83570B83-5708-4351-A680-D9E4B52ACFD4}" srcOrd="12" destOrd="0" presId="urn:microsoft.com/office/officeart/2005/8/layout/orgChart1"/>
    <dgm:cxn modelId="{FC6F057C-9F79-4EB3-9AF5-9566E6677221}" type="presParOf" srcId="{DBC4FDE0-BC31-4D5E-8B1E-C351E7A64BE8}" destId="{AC66A85C-5D67-47CD-BF71-72FC86B3E3D7}" srcOrd="13" destOrd="0" presId="urn:microsoft.com/office/officeart/2005/8/layout/orgChart1"/>
    <dgm:cxn modelId="{488E8A2E-D570-4E81-9B07-D24C78B633EA}" type="presParOf" srcId="{AC66A85C-5D67-47CD-BF71-72FC86B3E3D7}" destId="{A3B3979C-C2BA-4399-8657-6E96EEF4916A}" srcOrd="0" destOrd="0" presId="urn:microsoft.com/office/officeart/2005/8/layout/orgChart1"/>
    <dgm:cxn modelId="{3B55451C-37D6-48EE-998E-C8CCAA560671}" type="presParOf" srcId="{A3B3979C-C2BA-4399-8657-6E96EEF4916A}" destId="{D5998B7C-045E-4B68-99CA-0066FD78AE01}" srcOrd="0" destOrd="0" presId="urn:microsoft.com/office/officeart/2005/8/layout/orgChart1"/>
    <dgm:cxn modelId="{60829C88-A6AB-4DFB-8887-22CFDB22ED4B}" type="presParOf" srcId="{A3B3979C-C2BA-4399-8657-6E96EEF4916A}" destId="{91D845FF-D0DB-48B2-A7E2-7DD5BA598AB9}" srcOrd="1" destOrd="0" presId="urn:microsoft.com/office/officeart/2005/8/layout/orgChart1"/>
    <dgm:cxn modelId="{F39E0893-1B01-44CF-9A33-6C958448A9BF}" type="presParOf" srcId="{AC66A85C-5D67-47CD-BF71-72FC86B3E3D7}" destId="{4A677EDA-E939-429F-8828-FC58103A8466}" srcOrd="1" destOrd="0" presId="urn:microsoft.com/office/officeart/2005/8/layout/orgChart1"/>
    <dgm:cxn modelId="{7E125026-2F18-4A01-B398-44EE7001F2D3}" type="presParOf" srcId="{AC66A85C-5D67-47CD-BF71-72FC86B3E3D7}" destId="{ACCD0833-5F8B-4D8C-A1CA-657F8F3E8B12}" srcOrd="2" destOrd="0" presId="urn:microsoft.com/office/officeart/2005/8/layout/orgChart1"/>
    <dgm:cxn modelId="{D18FAE9C-886C-498E-8CA9-CDDA95284EE6}" type="presParOf" srcId="{DBC4FDE0-BC31-4D5E-8B1E-C351E7A64BE8}" destId="{323FD4DA-12E8-4A7B-B837-4B97E936AFF1}" srcOrd="14" destOrd="0" presId="urn:microsoft.com/office/officeart/2005/8/layout/orgChart1"/>
    <dgm:cxn modelId="{F8D8E1BD-4DDD-4C72-9357-47353B03EC45}" type="presParOf" srcId="{DBC4FDE0-BC31-4D5E-8B1E-C351E7A64BE8}" destId="{4237705B-8510-4FF1-A8DA-1B95B8904016}" srcOrd="15" destOrd="0" presId="urn:microsoft.com/office/officeart/2005/8/layout/orgChart1"/>
    <dgm:cxn modelId="{D1B87E95-CA4D-459D-81D9-A3376FDE22D9}" type="presParOf" srcId="{4237705B-8510-4FF1-A8DA-1B95B8904016}" destId="{63EE2FFB-EB8C-4184-9FC2-A131F16E8DC7}" srcOrd="0" destOrd="0" presId="urn:microsoft.com/office/officeart/2005/8/layout/orgChart1"/>
    <dgm:cxn modelId="{511612EC-61E4-4D98-992A-B7585E69ADCE}" type="presParOf" srcId="{63EE2FFB-EB8C-4184-9FC2-A131F16E8DC7}" destId="{C1846C31-40E5-4893-A4C4-48311ADDCF59}" srcOrd="0" destOrd="0" presId="urn:microsoft.com/office/officeart/2005/8/layout/orgChart1"/>
    <dgm:cxn modelId="{A28B8B8B-59BE-44DD-A2B4-8D862896668F}" type="presParOf" srcId="{63EE2FFB-EB8C-4184-9FC2-A131F16E8DC7}" destId="{DEA9BBF2-5862-4598-8E66-841FCA22DE4A}" srcOrd="1" destOrd="0" presId="urn:microsoft.com/office/officeart/2005/8/layout/orgChart1"/>
    <dgm:cxn modelId="{ABF5626A-5AC8-417C-A444-43F90BF61864}" type="presParOf" srcId="{4237705B-8510-4FF1-A8DA-1B95B8904016}" destId="{33B21ED1-3632-408F-A946-9ACB77167E90}" srcOrd="1" destOrd="0" presId="urn:microsoft.com/office/officeart/2005/8/layout/orgChart1"/>
    <dgm:cxn modelId="{EC1D9A80-A07C-4E4F-BE91-63635F209668}" type="presParOf" srcId="{4237705B-8510-4FF1-A8DA-1B95B8904016}" destId="{ADAC6D35-3C98-44AF-B606-EC0170ED68D7}" srcOrd="2" destOrd="0" presId="urn:microsoft.com/office/officeart/2005/8/layout/orgChart1"/>
    <dgm:cxn modelId="{91D503EE-B51B-4513-8342-46CE0276625D}" type="presParOf" srcId="{7A92617E-61F8-49C6-A748-7AC9FB0F76DD}" destId="{50D9298D-32D8-4DCA-986A-DE4C9CE92EDD}" srcOrd="2" destOrd="0" presId="urn:microsoft.com/office/officeart/2005/8/layout/orgChart1"/>
    <dgm:cxn modelId="{308E4B48-8544-4005-A818-664A675ACF7C}" type="presParOf" srcId="{F3F31E2F-D792-41B6-A352-857CC176EEFA}" destId="{D3B723E1-7396-4865-BF5E-6CC1A74CEC75}" srcOrd="2" destOrd="0" presId="urn:microsoft.com/office/officeart/2005/8/layout/orgChart1"/>
    <dgm:cxn modelId="{75799DC7-68B0-49A2-BDEF-EF81D0F85A1B}" type="presParOf" srcId="{D3B723E1-7396-4865-BF5E-6CC1A74CEC75}" destId="{306D8797-6D59-4871-9153-ECC569B891F4}" srcOrd="0" destOrd="0" presId="urn:microsoft.com/office/officeart/2005/8/layout/orgChart1"/>
    <dgm:cxn modelId="{62C0F61F-6AAA-4847-B771-2417C13A709C}" type="presParOf" srcId="{306D8797-6D59-4871-9153-ECC569B891F4}" destId="{B8445E00-6F37-49B2-BFCD-415509640BF6}" srcOrd="0" destOrd="0" presId="urn:microsoft.com/office/officeart/2005/8/layout/orgChart1"/>
    <dgm:cxn modelId="{C736EB90-6DDB-4123-B497-7508A4A5892E}" type="presParOf" srcId="{306D8797-6D59-4871-9153-ECC569B891F4}" destId="{8F4EE565-6552-4862-B5B3-92C29679BCD5}" srcOrd="1" destOrd="0" presId="urn:microsoft.com/office/officeart/2005/8/layout/orgChart1"/>
    <dgm:cxn modelId="{39294E16-CC7B-4069-A1AF-615D80174F04}" type="presParOf" srcId="{D3B723E1-7396-4865-BF5E-6CC1A74CEC75}" destId="{C7E88C16-F17C-40A6-A270-196909D8702E}" srcOrd="1" destOrd="0" presId="urn:microsoft.com/office/officeart/2005/8/layout/orgChart1"/>
    <dgm:cxn modelId="{379CFB5D-0E4C-436E-B8ED-20FC93FB6963}" type="presParOf" srcId="{C7E88C16-F17C-40A6-A270-196909D8702E}" destId="{745F254D-6601-4EFF-B7B9-38CFDB76CA0D}" srcOrd="0" destOrd="0" presId="urn:microsoft.com/office/officeart/2005/8/layout/orgChart1"/>
    <dgm:cxn modelId="{64DAE180-8867-4051-A120-6131F6E792CF}" type="presParOf" srcId="{C7E88C16-F17C-40A6-A270-196909D8702E}" destId="{5CF4A614-1715-4BB0-805A-3C572E348615}" srcOrd="1" destOrd="0" presId="urn:microsoft.com/office/officeart/2005/8/layout/orgChart1"/>
    <dgm:cxn modelId="{B691B974-255B-4B35-A57A-9EA138612710}" type="presParOf" srcId="{5CF4A614-1715-4BB0-805A-3C572E348615}" destId="{ECBDA3A5-28B0-4F8F-B4B9-94DC946BD883}" srcOrd="0" destOrd="0" presId="urn:microsoft.com/office/officeart/2005/8/layout/orgChart1"/>
    <dgm:cxn modelId="{4B9F8652-D69D-4737-B5E5-63C8FC14BA39}" type="presParOf" srcId="{ECBDA3A5-28B0-4F8F-B4B9-94DC946BD883}" destId="{AF5804F7-6153-4E61-B8E5-4330CCCA11D8}" srcOrd="0" destOrd="0" presId="urn:microsoft.com/office/officeart/2005/8/layout/orgChart1"/>
    <dgm:cxn modelId="{41E3F857-D3B8-4E73-AB3A-50A74E61D45C}" type="presParOf" srcId="{ECBDA3A5-28B0-4F8F-B4B9-94DC946BD883}" destId="{0A557383-9881-444F-8D31-7C21B780F589}" srcOrd="1" destOrd="0" presId="urn:microsoft.com/office/officeart/2005/8/layout/orgChart1"/>
    <dgm:cxn modelId="{5E7E11F0-BDA5-428F-8667-E7D9FF623D71}" type="presParOf" srcId="{5CF4A614-1715-4BB0-805A-3C572E348615}" destId="{D0A3A3E2-2C07-4E7A-842B-14E516F6579E}" srcOrd="1" destOrd="0" presId="urn:microsoft.com/office/officeart/2005/8/layout/orgChart1"/>
    <dgm:cxn modelId="{D6351E98-FF12-40A1-8A0B-BCF509D70CD5}" type="presParOf" srcId="{5CF4A614-1715-4BB0-805A-3C572E348615}" destId="{80852428-16BF-418E-8E07-73BE05B3193A}" srcOrd="2" destOrd="0" presId="urn:microsoft.com/office/officeart/2005/8/layout/orgChart1"/>
    <dgm:cxn modelId="{11EBFD90-3F89-4AF7-9E36-CB97496A7A3F}" type="presParOf" srcId="{C7E88C16-F17C-40A6-A270-196909D8702E}" destId="{7DEEBEFD-8E2F-4D8B-A494-5C1837347068}" srcOrd="2" destOrd="0" presId="urn:microsoft.com/office/officeart/2005/8/layout/orgChart1"/>
    <dgm:cxn modelId="{94C52126-B42E-4E1F-B4F7-4B8C84A1D6C6}" type="presParOf" srcId="{C7E88C16-F17C-40A6-A270-196909D8702E}" destId="{DF56B3F2-4BBB-4BAE-9FED-3464C8E68C2D}" srcOrd="3" destOrd="0" presId="urn:microsoft.com/office/officeart/2005/8/layout/orgChart1"/>
    <dgm:cxn modelId="{959B6A48-42C8-40C7-925F-070DE1B649C0}" type="presParOf" srcId="{DF56B3F2-4BBB-4BAE-9FED-3464C8E68C2D}" destId="{1D1C7B7C-5912-4F6C-8E57-4A3AE3DB20FD}" srcOrd="0" destOrd="0" presId="urn:microsoft.com/office/officeart/2005/8/layout/orgChart1"/>
    <dgm:cxn modelId="{9610DEEC-B21E-42E8-88C0-8926C5FA7E03}" type="presParOf" srcId="{1D1C7B7C-5912-4F6C-8E57-4A3AE3DB20FD}" destId="{414F6AB1-2094-44AC-BD91-590BB563CC73}" srcOrd="0" destOrd="0" presId="urn:microsoft.com/office/officeart/2005/8/layout/orgChart1"/>
    <dgm:cxn modelId="{863EA45F-2B77-45C7-BC4D-EA1A630AF784}" type="presParOf" srcId="{1D1C7B7C-5912-4F6C-8E57-4A3AE3DB20FD}" destId="{DADC4AF5-E9A5-452A-800C-D330DCC5F9CC}" srcOrd="1" destOrd="0" presId="urn:microsoft.com/office/officeart/2005/8/layout/orgChart1"/>
    <dgm:cxn modelId="{C93B1D20-C634-4EF5-AF97-815371431E45}" type="presParOf" srcId="{DF56B3F2-4BBB-4BAE-9FED-3464C8E68C2D}" destId="{A218D6AF-C1FB-4E11-92DC-5448177C67B1}" srcOrd="1" destOrd="0" presId="urn:microsoft.com/office/officeart/2005/8/layout/orgChart1"/>
    <dgm:cxn modelId="{315C5745-E6AE-472B-B0DE-966822B3345E}" type="presParOf" srcId="{DF56B3F2-4BBB-4BAE-9FED-3464C8E68C2D}" destId="{C583FE26-9F07-4298-A926-32CE373998B0}" srcOrd="2" destOrd="0" presId="urn:microsoft.com/office/officeart/2005/8/layout/orgChart1"/>
    <dgm:cxn modelId="{FD5C1A00-865B-4275-9FF2-61320474010C}" type="presParOf" srcId="{C7E88C16-F17C-40A6-A270-196909D8702E}" destId="{0892FC38-546C-4C43-AF30-005E858DCC52}" srcOrd="4" destOrd="0" presId="urn:microsoft.com/office/officeart/2005/8/layout/orgChart1"/>
    <dgm:cxn modelId="{9D5EE195-F35A-4946-B254-28044CAE0B65}" type="presParOf" srcId="{C7E88C16-F17C-40A6-A270-196909D8702E}" destId="{CFBBC384-AA59-4E5B-98C1-F7996997538A}" srcOrd="5" destOrd="0" presId="urn:microsoft.com/office/officeart/2005/8/layout/orgChart1"/>
    <dgm:cxn modelId="{061FEF82-504E-442B-B216-473A743C0D4F}" type="presParOf" srcId="{CFBBC384-AA59-4E5B-98C1-F7996997538A}" destId="{12DBD819-0FBD-476D-91EA-13B8AAE89D14}" srcOrd="0" destOrd="0" presId="urn:microsoft.com/office/officeart/2005/8/layout/orgChart1"/>
    <dgm:cxn modelId="{EC3315FB-C8AD-40B3-80D3-333990FEBAF9}" type="presParOf" srcId="{12DBD819-0FBD-476D-91EA-13B8AAE89D14}" destId="{76F87ED0-E9DA-4D69-9B76-A0E2CF953D49}" srcOrd="0" destOrd="0" presId="urn:microsoft.com/office/officeart/2005/8/layout/orgChart1"/>
    <dgm:cxn modelId="{921F9664-2EC9-4232-B029-D7931B2ACE89}" type="presParOf" srcId="{12DBD819-0FBD-476D-91EA-13B8AAE89D14}" destId="{751012ED-C8AC-42D9-8BD0-CEF224325671}" srcOrd="1" destOrd="0" presId="urn:microsoft.com/office/officeart/2005/8/layout/orgChart1"/>
    <dgm:cxn modelId="{105E9840-6C5E-410B-8332-3A57B5DAA694}" type="presParOf" srcId="{CFBBC384-AA59-4E5B-98C1-F7996997538A}" destId="{42CA3A54-377C-4E54-BAD8-8C86FE065D60}" srcOrd="1" destOrd="0" presId="urn:microsoft.com/office/officeart/2005/8/layout/orgChart1"/>
    <dgm:cxn modelId="{CEE3416F-F181-43DF-AF88-41EA5DB8874B}" type="presParOf" srcId="{CFBBC384-AA59-4E5B-98C1-F7996997538A}" destId="{7B4E76B4-2DBD-4CB4-B7CB-BABD27A8B242}" srcOrd="2" destOrd="0" presId="urn:microsoft.com/office/officeart/2005/8/layout/orgChart1"/>
    <dgm:cxn modelId="{6B91349C-ABDC-482E-B5A7-5358ADA8BA98}" type="presParOf" srcId="{C7E88C16-F17C-40A6-A270-196909D8702E}" destId="{391C3678-5BDD-463C-A95F-8336176B87D8}" srcOrd="6" destOrd="0" presId="urn:microsoft.com/office/officeart/2005/8/layout/orgChart1"/>
    <dgm:cxn modelId="{4775FACC-63D8-41F0-B98F-CD637B8A7ACB}" type="presParOf" srcId="{C7E88C16-F17C-40A6-A270-196909D8702E}" destId="{2C0C5C7C-1A4D-4BC0-A4F1-1874CF3B3F87}" srcOrd="7" destOrd="0" presId="urn:microsoft.com/office/officeart/2005/8/layout/orgChart1"/>
    <dgm:cxn modelId="{4C03DF0A-FEC8-4F1E-A17C-7BC41E0E6A53}" type="presParOf" srcId="{2C0C5C7C-1A4D-4BC0-A4F1-1874CF3B3F87}" destId="{C0F8DEDC-129F-45BA-897D-65FB498DC427}" srcOrd="0" destOrd="0" presId="urn:microsoft.com/office/officeart/2005/8/layout/orgChart1"/>
    <dgm:cxn modelId="{C51DC600-05B3-44BD-9D73-4ADB0A8DAFAF}" type="presParOf" srcId="{C0F8DEDC-129F-45BA-897D-65FB498DC427}" destId="{18B0B051-E5AD-4055-8D65-79771B57762F}" srcOrd="0" destOrd="0" presId="urn:microsoft.com/office/officeart/2005/8/layout/orgChart1"/>
    <dgm:cxn modelId="{8FA8DB39-D9CB-4D09-967B-F26307B255A2}" type="presParOf" srcId="{C0F8DEDC-129F-45BA-897D-65FB498DC427}" destId="{05BA9EEA-51D2-418F-A982-BC6786D4ED9A}" srcOrd="1" destOrd="0" presId="urn:microsoft.com/office/officeart/2005/8/layout/orgChart1"/>
    <dgm:cxn modelId="{57C3664B-B13E-4432-95A0-42115248B2BF}" type="presParOf" srcId="{2C0C5C7C-1A4D-4BC0-A4F1-1874CF3B3F87}" destId="{3B45D38C-8EF8-4CC9-98CC-3A079191C739}" srcOrd="1" destOrd="0" presId="urn:microsoft.com/office/officeart/2005/8/layout/orgChart1"/>
    <dgm:cxn modelId="{D8B8AD66-F6E9-4CEE-B0CC-7B0EB5DC4082}" type="presParOf" srcId="{2C0C5C7C-1A4D-4BC0-A4F1-1874CF3B3F87}" destId="{4844727E-151F-4C18-A30B-3C4B3FC3F466}" srcOrd="2" destOrd="0" presId="urn:microsoft.com/office/officeart/2005/8/layout/orgChart1"/>
    <dgm:cxn modelId="{79250DA9-95AD-4EAF-863D-D00378C092CE}" type="presParOf" srcId="{C7E88C16-F17C-40A6-A270-196909D8702E}" destId="{2A32EC4C-6945-466B-B828-2DA87CAEABA0}" srcOrd="8" destOrd="0" presId="urn:microsoft.com/office/officeart/2005/8/layout/orgChart1"/>
    <dgm:cxn modelId="{F2F82167-CDD3-4556-95DB-14C09F285094}" type="presParOf" srcId="{C7E88C16-F17C-40A6-A270-196909D8702E}" destId="{156CF9E9-8655-43F0-8D2C-0ECC906FDF27}" srcOrd="9" destOrd="0" presId="urn:microsoft.com/office/officeart/2005/8/layout/orgChart1"/>
    <dgm:cxn modelId="{ECF3F4AB-A242-4B95-A4EA-10108659C330}" type="presParOf" srcId="{156CF9E9-8655-43F0-8D2C-0ECC906FDF27}" destId="{0ED45B75-5A35-418E-AEED-FBAB9B1E713B}" srcOrd="0" destOrd="0" presId="urn:microsoft.com/office/officeart/2005/8/layout/orgChart1"/>
    <dgm:cxn modelId="{96A936D3-8BAC-432C-B70C-8EA1550C8B1D}" type="presParOf" srcId="{0ED45B75-5A35-418E-AEED-FBAB9B1E713B}" destId="{FF08CD7D-C1DA-4F9D-9CDD-F40636037866}" srcOrd="0" destOrd="0" presId="urn:microsoft.com/office/officeart/2005/8/layout/orgChart1"/>
    <dgm:cxn modelId="{4C410CEA-95FC-48B9-B2A9-58B93091212A}" type="presParOf" srcId="{0ED45B75-5A35-418E-AEED-FBAB9B1E713B}" destId="{F597DC9C-EA15-4799-9CDE-1BD154EF111A}" srcOrd="1" destOrd="0" presId="urn:microsoft.com/office/officeart/2005/8/layout/orgChart1"/>
    <dgm:cxn modelId="{9B0DD131-BAF4-4409-9807-198787408BD4}" type="presParOf" srcId="{156CF9E9-8655-43F0-8D2C-0ECC906FDF27}" destId="{6430AC89-3939-47C6-ADB3-5AE4AA90B628}" srcOrd="1" destOrd="0" presId="urn:microsoft.com/office/officeart/2005/8/layout/orgChart1"/>
    <dgm:cxn modelId="{4F403C44-63A1-4873-B930-2834CB51A438}" type="presParOf" srcId="{156CF9E9-8655-43F0-8D2C-0ECC906FDF27}" destId="{29ACC756-63A7-4154-AF4C-ABB71DFADF88}" srcOrd="2" destOrd="0" presId="urn:microsoft.com/office/officeart/2005/8/layout/orgChart1"/>
    <dgm:cxn modelId="{F368203D-42C2-4CEF-9662-B2A5D12E8231}" type="presParOf" srcId="{D3B723E1-7396-4865-BF5E-6CC1A74CEC75}" destId="{E87CD05B-8DEF-48C6-8071-574C493440C3}" srcOrd="2" destOrd="0" presId="urn:microsoft.com/office/officeart/2005/8/layout/orgChart1"/>
    <dgm:cxn modelId="{361744D5-164F-46A2-B9FE-F03145E939BE}" type="presParOf" srcId="{F3F31E2F-D792-41B6-A352-857CC176EEFA}" destId="{E55E96DE-8AD1-40C3-B000-C3E6D0912FE8}" srcOrd="3" destOrd="0" presId="urn:microsoft.com/office/officeart/2005/8/layout/orgChart1"/>
    <dgm:cxn modelId="{E8F0EDA1-A654-40EC-BB01-58C060D99D69}" type="presParOf" srcId="{E55E96DE-8AD1-40C3-B000-C3E6D0912FE8}" destId="{00F186DB-9858-4119-AD89-E3DA8A3E8FDB}" srcOrd="0" destOrd="0" presId="urn:microsoft.com/office/officeart/2005/8/layout/orgChart1"/>
    <dgm:cxn modelId="{163FC76A-236D-465D-B270-EDFFC2E803AB}" type="presParOf" srcId="{00F186DB-9858-4119-AD89-E3DA8A3E8FDB}" destId="{3743A438-9CD7-49A7-9B26-F8703E11F855}" srcOrd="0" destOrd="0" presId="urn:microsoft.com/office/officeart/2005/8/layout/orgChart1"/>
    <dgm:cxn modelId="{D037EEE9-C52D-4F6A-90C8-EA856E709D88}" type="presParOf" srcId="{00F186DB-9858-4119-AD89-E3DA8A3E8FDB}" destId="{F170A0C9-F64F-4EA6-A4B4-07E9FA70953C}" srcOrd="1" destOrd="0" presId="urn:microsoft.com/office/officeart/2005/8/layout/orgChart1"/>
    <dgm:cxn modelId="{8F94201A-C5C8-443F-9E1D-4AC5AA60DF7E}" type="presParOf" srcId="{E55E96DE-8AD1-40C3-B000-C3E6D0912FE8}" destId="{071149A1-A3BD-462C-9076-4AA3DF5B3FAF}" srcOrd="1" destOrd="0" presId="urn:microsoft.com/office/officeart/2005/8/layout/orgChart1"/>
    <dgm:cxn modelId="{BBC528BF-7CD4-4CD2-9BBA-C7A1AA1EF503}" type="presParOf" srcId="{E55E96DE-8AD1-40C3-B000-C3E6D0912FE8}" destId="{D552F63C-276F-4C63-A898-9997BCAD7471}" srcOrd="2" destOrd="0" presId="urn:microsoft.com/office/officeart/2005/8/layout/orgChart1"/>
    <dgm:cxn modelId="{D8A684C7-D44F-41D3-8F1F-1C7519174AA8}" type="presParOf" srcId="{F3F31E2F-D792-41B6-A352-857CC176EEFA}" destId="{68027C66-C534-47AB-A78E-0B005D98112B}" srcOrd="4" destOrd="0" presId="urn:microsoft.com/office/officeart/2005/8/layout/orgChart1"/>
    <dgm:cxn modelId="{B690D5F0-59DC-459B-BDE6-6C80E269BB55}" type="presParOf" srcId="{68027C66-C534-47AB-A78E-0B005D98112B}" destId="{72803FA0-6EBA-4B1D-A81B-60FA4A1D4BE6}" srcOrd="0" destOrd="0" presId="urn:microsoft.com/office/officeart/2005/8/layout/orgChart1"/>
    <dgm:cxn modelId="{89B33822-C559-44E7-B54F-A5450153CE51}" type="presParOf" srcId="{72803FA0-6EBA-4B1D-A81B-60FA4A1D4BE6}" destId="{BFCD1915-59E3-4725-A96A-26A8FD513A46}" srcOrd="0" destOrd="0" presId="urn:microsoft.com/office/officeart/2005/8/layout/orgChart1"/>
    <dgm:cxn modelId="{36EC8D57-89CF-442D-BB33-39422517633F}" type="presParOf" srcId="{72803FA0-6EBA-4B1D-A81B-60FA4A1D4BE6}" destId="{6B26BF2C-DCEB-44BA-A66B-FB3CAEA068E5}" srcOrd="1" destOrd="0" presId="urn:microsoft.com/office/officeart/2005/8/layout/orgChart1"/>
    <dgm:cxn modelId="{05702304-4641-4A9B-A634-3794DBAA63F7}" type="presParOf" srcId="{68027C66-C534-47AB-A78E-0B005D98112B}" destId="{519A0A14-A9CE-46F8-B2A6-675004E85EDD}" srcOrd="1" destOrd="0" presId="urn:microsoft.com/office/officeart/2005/8/layout/orgChart1"/>
    <dgm:cxn modelId="{18A3451E-2045-4845-8D99-8F489E11DA63}" type="presParOf" srcId="{519A0A14-A9CE-46F8-B2A6-675004E85EDD}" destId="{E35E0ABA-84E2-425A-9D8C-B5F68DEA0BF3}" srcOrd="0" destOrd="0" presId="urn:microsoft.com/office/officeart/2005/8/layout/orgChart1"/>
    <dgm:cxn modelId="{35741308-E994-4E0B-A61B-2485AD3BE761}" type="presParOf" srcId="{519A0A14-A9CE-46F8-B2A6-675004E85EDD}" destId="{69055F20-0DB8-4B38-A486-85F8F4F913BD}" srcOrd="1" destOrd="0" presId="urn:microsoft.com/office/officeart/2005/8/layout/orgChart1"/>
    <dgm:cxn modelId="{D334D34B-AF94-4F06-940F-87201767E035}" type="presParOf" srcId="{69055F20-0DB8-4B38-A486-85F8F4F913BD}" destId="{2F7AB8B5-A13D-4861-807D-04178DD808BB}" srcOrd="0" destOrd="0" presId="urn:microsoft.com/office/officeart/2005/8/layout/orgChart1"/>
    <dgm:cxn modelId="{747524E9-C676-4073-A593-5D6258304281}" type="presParOf" srcId="{2F7AB8B5-A13D-4861-807D-04178DD808BB}" destId="{0A9A23A1-F759-45D0-9884-86FC8AF0292C}" srcOrd="0" destOrd="0" presId="urn:microsoft.com/office/officeart/2005/8/layout/orgChart1"/>
    <dgm:cxn modelId="{6934A762-6DBA-4792-81B4-FF312E9B28E1}" type="presParOf" srcId="{2F7AB8B5-A13D-4861-807D-04178DD808BB}" destId="{93574FF8-4F43-4538-A98A-8CB3B7355FAA}" srcOrd="1" destOrd="0" presId="urn:microsoft.com/office/officeart/2005/8/layout/orgChart1"/>
    <dgm:cxn modelId="{40E1FC08-5015-437F-BE23-44B6FAD29409}" type="presParOf" srcId="{69055F20-0DB8-4B38-A486-85F8F4F913BD}" destId="{CE14B6AD-F3C7-4339-A788-A02758C84B3B}" srcOrd="1" destOrd="0" presId="urn:microsoft.com/office/officeart/2005/8/layout/orgChart1"/>
    <dgm:cxn modelId="{5F497AA2-BE66-43C0-A1C4-D9AA3590DB55}" type="presParOf" srcId="{69055F20-0DB8-4B38-A486-85F8F4F913BD}" destId="{8F03D1C9-3E65-455E-BF02-E009C0311C67}" srcOrd="2" destOrd="0" presId="urn:microsoft.com/office/officeart/2005/8/layout/orgChart1"/>
    <dgm:cxn modelId="{A0D5CA93-7497-4650-895F-C1FE63C25142}" type="presParOf" srcId="{68027C66-C534-47AB-A78E-0B005D98112B}" destId="{F105E592-64FC-4837-A678-0DB289D79B1D}" srcOrd="2" destOrd="0" presId="urn:microsoft.com/office/officeart/2005/8/layout/orgChart1"/>
    <dgm:cxn modelId="{807AE075-B4D8-4B19-8A3F-9320C84BCD49}" type="presParOf" srcId="{F3F31E2F-D792-41B6-A352-857CC176EEFA}" destId="{4821A6D6-6C7F-4BAC-A38A-46A05A5C68F6}" srcOrd="5" destOrd="0" presId="urn:microsoft.com/office/officeart/2005/8/layout/orgChart1"/>
    <dgm:cxn modelId="{7F96D203-DA6D-477B-843D-964E521976FD}" type="presParOf" srcId="{4821A6D6-6C7F-4BAC-A38A-46A05A5C68F6}" destId="{7690D210-D9C5-4A6D-A06A-590D62AF7963}" srcOrd="0" destOrd="0" presId="urn:microsoft.com/office/officeart/2005/8/layout/orgChart1"/>
    <dgm:cxn modelId="{64963E3A-1B5E-4ED1-B13A-1D61A5E93596}" type="presParOf" srcId="{7690D210-D9C5-4A6D-A06A-590D62AF7963}" destId="{E9226135-BFCC-4C00-8AD4-B15E0BB03CEB}" srcOrd="0" destOrd="0" presId="urn:microsoft.com/office/officeart/2005/8/layout/orgChart1"/>
    <dgm:cxn modelId="{7F1DB432-48C4-43E3-A9E3-BFB6275FCDDF}" type="presParOf" srcId="{7690D210-D9C5-4A6D-A06A-590D62AF7963}" destId="{CD70FBC7-17F0-4F0C-B5D8-F609944F6488}" srcOrd="1" destOrd="0" presId="urn:microsoft.com/office/officeart/2005/8/layout/orgChart1"/>
    <dgm:cxn modelId="{6489085D-E64C-410C-B76D-F42E5EFFFBD3}" type="presParOf" srcId="{4821A6D6-6C7F-4BAC-A38A-46A05A5C68F6}" destId="{0A928EA8-A7EB-4D2D-9B16-D37FE7281DB5}" srcOrd="1" destOrd="0" presId="urn:microsoft.com/office/officeart/2005/8/layout/orgChart1"/>
    <dgm:cxn modelId="{0C0D20E2-784B-4875-9870-65EE5296D43A}" type="presParOf" srcId="{0A928EA8-A7EB-4D2D-9B16-D37FE7281DB5}" destId="{F06DB145-0585-4130-9B07-A1A1ADA21A18}" srcOrd="0" destOrd="0" presId="urn:microsoft.com/office/officeart/2005/8/layout/orgChart1"/>
    <dgm:cxn modelId="{659D5772-162E-4A6E-9E54-B1F9764BCE5C}" type="presParOf" srcId="{0A928EA8-A7EB-4D2D-9B16-D37FE7281DB5}" destId="{65314361-D518-4110-83AC-EC928F0635C5}" srcOrd="1" destOrd="0" presId="urn:microsoft.com/office/officeart/2005/8/layout/orgChart1"/>
    <dgm:cxn modelId="{9DBFD1F2-B238-4131-8D35-D8D6C9B156F8}" type="presParOf" srcId="{65314361-D518-4110-83AC-EC928F0635C5}" destId="{05C93D14-67C9-49C3-BF69-8336DB76ADA8}" srcOrd="0" destOrd="0" presId="urn:microsoft.com/office/officeart/2005/8/layout/orgChart1"/>
    <dgm:cxn modelId="{E69CA1C4-7D55-4E77-B85F-D286CD19900B}" type="presParOf" srcId="{05C93D14-67C9-49C3-BF69-8336DB76ADA8}" destId="{D44BFCF3-7AD9-4B4A-B0E8-5E4785CF1596}" srcOrd="0" destOrd="0" presId="urn:microsoft.com/office/officeart/2005/8/layout/orgChart1"/>
    <dgm:cxn modelId="{A20C838A-BEF1-4AC8-9D53-425C763487B6}" type="presParOf" srcId="{05C93D14-67C9-49C3-BF69-8336DB76ADA8}" destId="{8A871FFD-03AC-40ED-9A7C-B001867FB086}" srcOrd="1" destOrd="0" presId="urn:microsoft.com/office/officeart/2005/8/layout/orgChart1"/>
    <dgm:cxn modelId="{CE6C36E1-6A58-4642-9457-A1284E74C900}" type="presParOf" srcId="{65314361-D518-4110-83AC-EC928F0635C5}" destId="{C43790CF-4C11-4F85-8197-D0CD077A2894}" srcOrd="1" destOrd="0" presId="urn:microsoft.com/office/officeart/2005/8/layout/orgChart1"/>
    <dgm:cxn modelId="{B539E4BA-01FC-46E9-808F-31EFC82BDDE3}" type="presParOf" srcId="{65314361-D518-4110-83AC-EC928F0635C5}" destId="{E24F6522-1461-4592-A3B7-799A209CD1B6}" srcOrd="2" destOrd="0" presId="urn:microsoft.com/office/officeart/2005/8/layout/orgChart1"/>
    <dgm:cxn modelId="{957EFAA8-65DF-4844-9300-02CB54370CBA}" type="presParOf" srcId="{0A928EA8-A7EB-4D2D-9B16-D37FE7281DB5}" destId="{73F839E2-DEFC-470B-AB11-37CC5CE1DF6A}" srcOrd="2" destOrd="0" presId="urn:microsoft.com/office/officeart/2005/8/layout/orgChart1"/>
    <dgm:cxn modelId="{6FF0EAC9-F883-41EA-8C4A-797C29588D0A}" type="presParOf" srcId="{0A928EA8-A7EB-4D2D-9B16-D37FE7281DB5}" destId="{4C2EEC2D-7A8E-44AB-A590-6EBDCC96D139}" srcOrd="3" destOrd="0" presId="urn:microsoft.com/office/officeart/2005/8/layout/orgChart1"/>
    <dgm:cxn modelId="{E5F0383C-87A8-4176-8521-5C26915BF2A1}" type="presParOf" srcId="{4C2EEC2D-7A8E-44AB-A590-6EBDCC96D139}" destId="{291DCE1E-D26B-4772-BD2D-16A935990D86}" srcOrd="0" destOrd="0" presId="urn:microsoft.com/office/officeart/2005/8/layout/orgChart1"/>
    <dgm:cxn modelId="{BFE7A100-440B-48C4-89D5-3238ED7E5925}" type="presParOf" srcId="{291DCE1E-D26B-4772-BD2D-16A935990D86}" destId="{FE70F112-AF1D-4210-A618-93663B17B6FC}" srcOrd="0" destOrd="0" presId="urn:microsoft.com/office/officeart/2005/8/layout/orgChart1"/>
    <dgm:cxn modelId="{EF43C2C2-89B4-49F4-90D5-46127FF3A93C}" type="presParOf" srcId="{291DCE1E-D26B-4772-BD2D-16A935990D86}" destId="{B129FA86-54F1-43F0-B095-171920FD62F6}" srcOrd="1" destOrd="0" presId="urn:microsoft.com/office/officeart/2005/8/layout/orgChart1"/>
    <dgm:cxn modelId="{46466A27-0747-495E-BE9E-B92CCF2ED516}" type="presParOf" srcId="{4C2EEC2D-7A8E-44AB-A590-6EBDCC96D139}" destId="{7BE3C2AD-A38D-4ABA-8A96-3E0F947C3F06}" srcOrd="1" destOrd="0" presId="urn:microsoft.com/office/officeart/2005/8/layout/orgChart1"/>
    <dgm:cxn modelId="{51ED1C92-2024-4490-9507-BF00A7DC6880}" type="presParOf" srcId="{4C2EEC2D-7A8E-44AB-A590-6EBDCC96D139}" destId="{AF1445F1-68D1-46D0-9A75-3C2508E17E44}" srcOrd="2" destOrd="0" presId="urn:microsoft.com/office/officeart/2005/8/layout/orgChart1"/>
    <dgm:cxn modelId="{DD418869-986D-450B-B381-C042E5E4996F}" type="presParOf" srcId="{4821A6D6-6C7F-4BAC-A38A-46A05A5C68F6}" destId="{561EAADC-F7EE-4C25-A3B1-AB93B3BEDFEC}" srcOrd="2" destOrd="0" presId="urn:microsoft.com/office/officeart/2005/8/layout/orgChart1"/>
    <dgm:cxn modelId="{DC5EC3D7-35E0-4069-91AE-C5F23AE2D440}" type="presParOf" srcId="{F3F31E2F-D792-41B6-A352-857CC176EEFA}" destId="{D9102CA2-9501-46BC-843C-AC15C874E3FB}" srcOrd="6" destOrd="0" presId="urn:microsoft.com/office/officeart/2005/8/layout/orgChart1"/>
    <dgm:cxn modelId="{24AC7EBE-50AF-4A99-8AC0-566FEF216AC1}" type="presParOf" srcId="{D9102CA2-9501-46BC-843C-AC15C874E3FB}" destId="{CD42B321-40BA-4E58-824C-F2F017977A51}" srcOrd="0" destOrd="0" presId="urn:microsoft.com/office/officeart/2005/8/layout/orgChart1"/>
    <dgm:cxn modelId="{01E0EEBC-698D-452F-A60A-BC133DC49F99}" type="presParOf" srcId="{CD42B321-40BA-4E58-824C-F2F017977A51}" destId="{AB52BD55-5DFC-4AE7-8251-41FC5037F25C}" srcOrd="0" destOrd="0" presId="urn:microsoft.com/office/officeart/2005/8/layout/orgChart1"/>
    <dgm:cxn modelId="{AC62D977-FDAE-41E7-BB85-C7164DC73DD1}" type="presParOf" srcId="{CD42B321-40BA-4E58-824C-F2F017977A51}" destId="{83DA8EFD-FDF3-4D8E-B59D-2EECB3CF1CC5}" srcOrd="1" destOrd="0" presId="urn:microsoft.com/office/officeart/2005/8/layout/orgChart1"/>
    <dgm:cxn modelId="{A9F6608C-7771-4EBC-9A55-A75CAD77F239}" type="presParOf" srcId="{D9102CA2-9501-46BC-843C-AC15C874E3FB}" destId="{795245B3-FAF1-4C94-8431-46E4656535FC}" srcOrd="1" destOrd="0" presId="urn:microsoft.com/office/officeart/2005/8/layout/orgChart1"/>
    <dgm:cxn modelId="{1CBAF6C9-0F54-4581-81EF-501524BE4564}" type="presParOf" srcId="{795245B3-FAF1-4C94-8431-46E4656535FC}" destId="{109D9E90-77E1-4A24-9457-94E25DEE5863}" srcOrd="0" destOrd="0" presId="urn:microsoft.com/office/officeart/2005/8/layout/orgChart1"/>
    <dgm:cxn modelId="{C67D466B-6BA8-4D47-AA16-728243059839}" type="presParOf" srcId="{795245B3-FAF1-4C94-8431-46E4656535FC}" destId="{C5A5CE38-7659-4583-974D-D32DD702510E}" srcOrd="1" destOrd="0" presId="urn:microsoft.com/office/officeart/2005/8/layout/orgChart1"/>
    <dgm:cxn modelId="{E78224A4-6A48-432B-8B9A-60515C1C5A19}" type="presParOf" srcId="{C5A5CE38-7659-4583-974D-D32DD702510E}" destId="{5BC91B8D-80AE-4FDD-BD8D-BC458D89D3F0}" srcOrd="0" destOrd="0" presId="urn:microsoft.com/office/officeart/2005/8/layout/orgChart1"/>
    <dgm:cxn modelId="{38610695-6919-41DB-9877-0BEA924E5F8D}" type="presParOf" srcId="{5BC91B8D-80AE-4FDD-BD8D-BC458D89D3F0}" destId="{87AB113C-9777-40EA-8D4E-3D98B971F5B0}" srcOrd="0" destOrd="0" presId="urn:microsoft.com/office/officeart/2005/8/layout/orgChart1"/>
    <dgm:cxn modelId="{A350E0A6-CE03-4DBF-925E-E307CD6A963D}" type="presParOf" srcId="{5BC91B8D-80AE-4FDD-BD8D-BC458D89D3F0}" destId="{468AC1AB-5DEE-41BB-8736-C2A1A791DC35}" srcOrd="1" destOrd="0" presId="urn:microsoft.com/office/officeart/2005/8/layout/orgChart1"/>
    <dgm:cxn modelId="{79D5376E-B3DC-4429-A0EF-5CC7B8CC0F61}" type="presParOf" srcId="{C5A5CE38-7659-4583-974D-D32DD702510E}" destId="{8DB9C6B3-0A0C-46F6-B45B-F89C7115D0D0}" srcOrd="1" destOrd="0" presId="urn:microsoft.com/office/officeart/2005/8/layout/orgChart1"/>
    <dgm:cxn modelId="{47C9619B-3C22-4966-9C92-0EC5AC980A9F}" type="presParOf" srcId="{C5A5CE38-7659-4583-974D-D32DD702510E}" destId="{B35CCCE4-720B-48C6-BD55-EE19058B80C2}" srcOrd="2" destOrd="0" presId="urn:microsoft.com/office/officeart/2005/8/layout/orgChart1"/>
    <dgm:cxn modelId="{A039AEB8-86E7-4F30-BF6C-9619E23DC799}" type="presParOf" srcId="{D9102CA2-9501-46BC-843C-AC15C874E3FB}" destId="{39E88BCC-4BF9-4A11-BD0A-6E265E5184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CD1CAE-076E-416A-9D1D-5DC51D0A5C4F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3D00EF5-2FF1-43D9-95D1-CCD3986B83B9}">
      <dgm:prSet phldrT="[Text]"/>
      <dgm:spPr/>
      <dgm:t>
        <a:bodyPr/>
        <a:lstStyle/>
        <a:p>
          <a:r>
            <a:rPr lang="en-US" dirty="0"/>
            <a:t>Shipping and Returns</a:t>
          </a:r>
        </a:p>
      </dgm:t>
    </dgm:pt>
    <dgm:pt modelId="{D5EE2DD9-20A4-4159-A1D1-4A22278E8F29}" type="parTrans" cxnId="{B8E5B1D4-8159-4483-B765-E249FEE3714E}">
      <dgm:prSet/>
      <dgm:spPr/>
      <dgm:t>
        <a:bodyPr/>
        <a:lstStyle/>
        <a:p>
          <a:endParaRPr lang="en-US"/>
        </a:p>
      </dgm:t>
    </dgm:pt>
    <dgm:pt modelId="{04174290-8459-4FB9-A2D8-699D2BD5EE25}" type="sibTrans" cxnId="{B8E5B1D4-8159-4483-B765-E249FEE3714E}">
      <dgm:prSet/>
      <dgm:spPr/>
      <dgm:t>
        <a:bodyPr/>
        <a:lstStyle/>
        <a:p>
          <a:endParaRPr lang="en-US"/>
        </a:p>
      </dgm:t>
    </dgm:pt>
    <dgm:pt modelId="{6E14E2AE-078D-4457-83DA-417EEA928920}">
      <dgm:prSet phldrT="[Text]"/>
      <dgm:spPr/>
      <dgm:t>
        <a:bodyPr/>
        <a:lstStyle/>
        <a:p>
          <a:r>
            <a:rPr lang="en-US" dirty="0"/>
            <a:t>Packaging</a:t>
          </a:r>
        </a:p>
      </dgm:t>
    </dgm:pt>
    <dgm:pt modelId="{C830301A-0503-44E9-AE21-00F9F2AF99CE}" type="parTrans" cxnId="{0BC78A5B-7930-49E4-9FE7-BEC9192C8A73}">
      <dgm:prSet/>
      <dgm:spPr/>
      <dgm:t>
        <a:bodyPr/>
        <a:lstStyle/>
        <a:p>
          <a:endParaRPr lang="en-US"/>
        </a:p>
      </dgm:t>
    </dgm:pt>
    <dgm:pt modelId="{9582C57D-203F-4C81-8256-858FB979EE30}" type="sibTrans" cxnId="{0BC78A5B-7930-49E4-9FE7-BEC9192C8A73}">
      <dgm:prSet/>
      <dgm:spPr/>
      <dgm:t>
        <a:bodyPr/>
        <a:lstStyle/>
        <a:p>
          <a:endParaRPr lang="en-US"/>
        </a:p>
      </dgm:t>
    </dgm:pt>
    <dgm:pt modelId="{062B20DC-14E4-4946-9F72-F6F4717FDC25}">
      <dgm:prSet phldrT="[Text]"/>
      <dgm:spPr/>
      <dgm:t>
        <a:bodyPr/>
        <a:lstStyle/>
        <a:p>
          <a:r>
            <a:rPr lang="en-US" dirty="0"/>
            <a:t>FAQs</a:t>
          </a:r>
        </a:p>
      </dgm:t>
    </dgm:pt>
    <dgm:pt modelId="{4FD7DDBA-C374-492E-8E61-D7C11BADF217}" type="parTrans" cxnId="{11CBA9CE-8EDA-4288-9237-3289E60AB3A5}">
      <dgm:prSet/>
      <dgm:spPr/>
      <dgm:t>
        <a:bodyPr/>
        <a:lstStyle/>
        <a:p>
          <a:endParaRPr lang="en-US"/>
        </a:p>
      </dgm:t>
    </dgm:pt>
    <dgm:pt modelId="{45C38B09-C74E-4F3B-B6B4-5E36B6E183B6}" type="sibTrans" cxnId="{11CBA9CE-8EDA-4288-9237-3289E60AB3A5}">
      <dgm:prSet/>
      <dgm:spPr/>
      <dgm:t>
        <a:bodyPr/>
        <a:lstStyle/>
        <a:p>
          <a:endParaRPr lang="en-US"/>
        </a:p>
      </dgm:t>
    </dgm:pt>
    <dgm:pt modelId="{EFDE2242-A4B3-4A81-BDED-3996F4CF564B}">
      <dgm:prSet phldrT="[Text]"/>
      <dgm:spPr/>
      <dgm:t>
        <a:bodyPr/>
        <a:lstStyle/>
        <a:p>
          <a:r>
            <a:rPr lang="en-US" dirty="0"/>
            <a:t>Contact Us</a:t>
          </a:r>
        </a:p>
      </dgm:t>
    </dgm:pt>
    <dgm:pt modelId="{8B46E824-1977-441D-98FD-058400D10FE4}" type="parTrans" cxnId="{4F181288-1F03-42ED-9CE5-F7C652AE22D6}">
      <dgm:prSet/>
      <dgm:spPr/>
      <dgm:t>
        <a:bodyPr/>
        <a:lstStyle/>
        <a:p>
          <a:endParaRPr lang="en-US"/>
        </a:p>
      </dgm:t>
    </dgm:pt>
    <dgm:pt modelId="{1A56C6DF-E599-4F48-A8E0-5ADC4E334320}" type="sibTrans" cxnId="{4F181288-1F03-42ED-9CE5-F7C652AE22D6}">
      <dgm:prSet/>
      <dgm:spPr/>
      <dgm:t>
        <a:bodyPr/>
        <a:lstStyle/>
        <a:p>
          <a:endParaRPr lang="en-US"/>
        </a:p>
      </dgm:t>
    </dgm:pt>
    <dgm:pt modelId="{8CF93E31-A5E0-4639-BD49-901EC6248D74}">
      <dgm:prSet phldrT="[Text]"/>
      <dgm:spPr/>
      <dgm:t>
        <a:bodyPr/>
        <a:lstStyle/>
        <a:p>
          <a:r>
            <a:rPr lang="en-US" dirty="0"/>
            <a:t>Customer Care Logo</a:t>
          </a:r>
        </a:p>
      </dgm:t>
    </dgm:pt>
    <dgm:pt modelId="{143C8055-1223-4679-BB18-215D584F304F}" type="parTrans" cxnId="{F0EBB0BE-D5C8-4FEF-9115-7533B662A108}">
      <dgm:prSet/>
      <dgm:spPr/>
      <dgm:t>
        <a:bodyPr/>
        <a:lstStyle/>
        <a:p>
          <a:endParaRPr lang="en-US"/>
        </a:p>
      </dgm:t>
    </dgm:pt>
    <dgm:pt modelId="{2C3B8AF0-73DD-41AB-AE78-95C1398E9D1A}" type="sibTrans" cxnId="{F0EBB0BE-D5C8-4FEF-9115-7533B662A108}">
      <dgm:prSet/>
      <dgm:spPr/>
      <dgm:t>
        <a:bodyPr/>
        <a:lstStyle/>
        <a:p>
          <a:endParaRPr lang="en-US"/>
        </a:p>
      </dgm:t>
    </dgm:pt>
    <dgm:pt modelId="{3AA89D17-3C74-475F-B328-053698A16D17}">
      <dgm:prSet phldrT="[Text]"/>
      <dgm:spPr/>
      <dgm:t>
        <a:bodyPr/>
        <a:lstStyle/>
        <a:p>
          <a:r>
            <a:rPr lang="en-US" dirty="0"/>
            <a:t>Stay connected – Social links</a:t>
          </a:r>
        </a:p>
      </dgm:t>
    </dgm:pt>
    <dgm:pt modelId="{48BAB6F6-72D5-4EF8-9637-C2292DF3EDFC}" type="parTrans" cxnId="{DABE32F6-EEBB-49C5-ADA2-A9841283B422}">
      <dgm:prSet/>
      <dgm:spPr/>
      <dgm:t>
        <a:bodyPr/>
        <a:lstStyle/>
        <a:p>
          <a:endParaRPr lang="en-US"/>
        </a:p>
      </dgm:t>
    </dgm:pt>
    <dgm:pt modelId="{CB127F6D-C8FE-4F06-852D-E5300ACD4B34}" type="sibTrans" cxnId="{DABE32F6-EEBB-49C5-ADA2-A9841283B422}">
      <dgm:prSet/>
      <dgm:spPr/>
      <dgm:t>
        <a:bodyPr/>
        <a:lstStyle/>
        <a:p>
          <a:endParaRPr lang="en-US"/>
        </a:p>
      </dgm:t>
    </dgm:pt>
    <dgm:pt modelId="{040DB6F1-F5DE-489B-9D4F-21CD69CCBF74}">
      <dgm:prSet/>
      <dgm:spPr/>
      <dgm:t>
        <a:bodyPr/>
        <a:lstStyle/>
        <a:p>
          <a:r>
            <a:rPr lang="en-US" dirty="0"/>
            <a:t>New Page</a:t>
          </a:r>
        </a:p>
      </dgm:t>
    </dgm:pt>
    <dgm:pt modelId="{9A44D068-E4F9-4947-8297-A3996D9889A9}" type="parTrans" cxnId="{6EE97A64-11A8-4BB0-89FB-25D32B056226}">
      <dgm:prSet/>
      <dgm:spPr/>
      <dgm:t>
        <a:bodyPr/>
        <a:lstStyle/>
        <a:p>
          <a:endParaRPr lang="en-US"/>
        </a:p>
      </dgm:t>
    </dgm:pt>
    <dgm:pt modelId="{5A556739-7849-451C-99F9-770C2B4EE9BE}" type="sibTrans" cxnId="{6EE97A64-11A8-4BB0-89FB-25D32B056226}">
      <dgm:prSet/>
      <dgm:spPr/>
      <dgm:t>
        <a:bodyPr/>
        <a:lstStyle/>
        <a:p>
          <a:endParaRPr lang="en-US"/>
        </a:p>
      </dgm:t>
    </dgm:pt>
    <dgm:pt modelId="{75339897-5E2E-4053-8377-CDCA8B11081F}">
      <dgm:prSet/>
      <dgm:spPr/>
      <dgm:t>
        <a:bodyPr/>
        <a:lstStyle/>
        <a:p>
          <a:r>
            <a:rPr lang="en-US" dirty="0"/>
            <a:t>New Page</a:t>
          </a:r>
        </a:p>
      </dgm:t>
    </dgm:pt>
    <dgm:pt modelId="{18710547-3F67-41D1-B507-D4C0B6C80BAC}" type="parTrans" cxnId="{CC7A91E4-1FA4-4403-89DD-A7C3720E37EC}">
      <dgm:prSet/>
      <dgm:spPr/>
      <dgm:t>
        <a:bodyPr/>
        <a:lstStyle/>
        <a:p>
          <a:endParaRPr lang="en-US"/>
        </a:p>
      </dgm:t>
    </dgm:pt>
    <dgm:pt modelId="{0855DF4B-928B-4359-AEBC-2FCB00CE8842}" type="sibTrans" cxnId="{CC7A91E4-1FA4-4403-89DD-A7C3720E37EC}">
      <dgm:prSet/>
      <dgm:spPr/>
      <dgm:t>
        <a:bodyPr/>
        <a:lstStyle/>
        <a:p>
          <a:endParaRPr lang="en-US"/>
        </a:p>
      </dgm:t>
    </dgm:pt>
    <dgm:pt modelId="{6D76B1CC-226A-4C37-81D4-4E80E9A1F967}">
      <dgm:prSet/>
      <dgm:spPr/>
      <dgm:t>
        <a:bodyPr/>
        <a:lstStyle/>
        <a:p>
          <a:r>
            <a:rPr lang="en-US" dirty="0"/>
            <a:t>New Page</a:t>
          </a:r>
        </a:p>
      </dgm:t>
    </dgm:pt>
    <dgm:pt modelId="{EB811900-B5A7-40FB-9EEB-50C90DE3F998}" type="parTrans" cxnId="{906C3B5B-2FB8-4743-A214-1135368E0C35}">
      <dgm:prSet/>
      <dgm:spPr/>
      <dgm:t>
        <a:bodyPr/>
        <a:lstStyle/>
        <a:p>
          <a:endParaRPr lang="en-US"/>
        </a:p>
      </dgm:t>
    </dgm:pt>
    <dgm:pt modelId="{563097CF-7383-4AC5-9F34-7E25ABC60876}" type="sibTrans" cxnId="{906C3B5B-2FB8-4743-A214-1135368E0C35}">
      <dgm:prSet/>
      <dgm:spPr/>
      <dgm:t>
        <a:bodyPr/>
        <a:lstStyle/>
        <a:p>
          <a:endParaRPr lang="en-US"/>
        </a:p>
      </dgm:t>
    </dgm:pt>
    <dgm:pt modelId="{D8270280-A14B-4545-B943-2C63892E28D7}">
      <dgm:prSet/>
      <dgm:spPr/>
      <dgm:t>
        <a:bodyPr/>
        <a:lstStyle/>
        <a:p>
          <a:r>
            <a:rPr lang="en-US" dirty="0"/>
            <a:t>Email Form/New Page</a:t>
          </a:r>
        </a:p>
      </dgm:t>
    </dgm:pt>
    <dgm:pt modelId="{42DCA9D4-4865-45B6-9319-41977B65E294}" type="parTrans" cxnId="{6D9A37D6-C0CD-47A1-85B1-50F66D7B8F8B}">
      <dgm:prSet/>
      <dgm:spPr/>
      <dgm:t>
        <a:bodyPr/>
        <a:lstStyle/>
        <a:p>
          <a:endParaRPr lang="en-US"/>
        </a:p>
      </dgm:t>
    </dgm:pt>
    <dgm:pt modelId="{F7843715-0816-48BF-A196-E4B51E2EAD5D}" type="sibTrans" cxnId="{6D9A37D6-C0CD-47A1-85B1-50F66D7B8F8B}">
      <dgm:prSet/>
      <dgm:spPr/>
      <dgm:t>
        <a:bodyPr/>
        <a:lstStyle/>
        <a:p>
          <a:endParaRPr lang="en-US"/>
        </a:p>
      </dgm:t>
    </dgm:pt>
    <dgm:pt modelId="{5925AABF-B6B4-43CB-A779-6B08FFD8B094}" type="pres">
      <dgm:prSet presAssocID="{1CCD1CAE-076E-416A-9D1D-5DC51D0A5C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DADA06-15EA-433E-821F-E43801C14659}" type="pres">
      <dgm:prSet presAssocID="{83D00EF5-2FF1-43D9-95D1-CCD3986B83B9}" presName="hierRoot1" presStyleCnt="0">
        <dgm:presLayoutVars>
          <dgm:hierBranch val="init"/>
        </dgm:presLayoutVars>
      </dgm:prSet>
      <dgm:spPr/>
    </dgm:pt>
    <dgm:pt modelId="{AE93E8D8-2D90-4333-80FE-562533B944D9}" type="pres">
      <dgm:prSet presAssocID="{83D00EF5-2FF1-43D9-95D1-CCD3986B83B9}" presName="rootComposite1" presStyleCnt="0"/>
      <dgm:spPr/>
    </dgm:pt>
    <dgm:pt modelId="{5219D0EC-B4F1-4BB1-A0C8-7D3DC17EB5BD}" type="pres">
      <dgm:prSet presAssocID="{83D00EF5-2FF1-43D9-95D1-CCD3986B83B9}" presName="rootText1" presStyleLbl="node0" presStyleIdx="0" presStyleCnt="6" custLinFactY="-155044" custLinFactNeighborX="2089" custLinFactNeighborY="-200000">
        <dgm:presLayoutVars>
          <dgm:chPref val="3"/>
        </dgm:presLayoutVars>
      </dgm:prSet>
      <dgm:spPr/>
    </dgm:pt>
    <dgm:pt modelId="{F9B67980-E09C-43FF-B5A4-C3FF38D77CCE}" type="pres">
      <dgm:prSet presAssocID="{83D00EF5-2FF1-43D9-95D1-CCD3986B83B9}" presName="rootConnector1" presStyleLbl="node1" presStyleIdx="0" presStyleCnt="0"/>
      <dgm:spPr/>
    </dgm:pt>
    <dgm:pt modelId="{3E292EB6-101E-4B61-A415-8C369887989D}" type="pres">
      <dgm:prSet presAssocID="{83D00EF5-2FF1-43D9-95D1-CCD3986B83B9}" presName="hierChild2" presStyleCnt="0"/>
      <dgm:spPr/>
    </dgm:pt>
    <dgm:pt modelId="{7F5CDDEF-1101-42C1-B71D-C905E2D5FAAC}" type="pres">
      <dgm:prSet presAssocID="{9A44D068-E4F9-4947-8297-A3996D9889A9}" presName="Name37" presStyleLbl="parChTrans1D2" presStyleIdx="0" presStyleCnt="4"/>
      <dgm:spPr/>
    </dgm:pt>
    <dgm:pt modelId="{2AC90252-35DA-40FB-A9F1-F959C0F6DC03}" type="pres">
      <dgm:prSet presAssocID="{040DB6F1-F5DE-489B-9D4F-21CD69CCBF74}" presName="hierRoot2" presStyleCnt="0">
        <dgm:presLayoutVars>
          <dgm:hierBranch/>
        </dgm:presLayoutVars>
      </dgm:prSet>
      <dgm:spPr/>
    </dgm:pt>
    <dgm:pt modelId="{8D1D9469-9676-4BC3-A101-B9B23F38C1B3}" type="pres">
      <dgm:prSet presAssocID="{040DB6F1-F5DE-489B-9D4F-21CD69CCBF74}" presName="rootComposite" presStyleCnt="0"/>
      <dgm:spPr/>
    </dgm:pt>
    <dgm:pt modelId="{9BFEE167-7E15-4F4C-9596-907F69D24D6E}" type="pres">
      <dgm:prSet presAssocID="{040DB6F1-F5DE-489B-9D4F-21CD69CCBF74}" presName="rootText" presStyleLbl="node2" presStyleIdx="0" presStyleCnt="4" custLinFactY="-171751" custLinFactNeighborX="63699" custLinFactNeighborY="-200000">
        <dgm:presLayoutVars>
          <dgm:chPref val="3"/>
        </dgm:presLayoutVars>
      </dgm:prSet>
      <dgm:spPr/>
    </dgm:pt>
    <dgm:pt modelId="{401B11AB-60C3-4278-A7E3-329DCB913083}" type="pres">
      <dgm:prSet presAssocID="{040DB6F1-F5DE-489B-9D4F-21CD69CCBF74}" presName="rootConnector" presStyleLbl="node2" presStyleIdx="0" presStyleCnt="4"/>
      <dgm:spPr/>
    </dgm:pt>
    <dgm:pt modelId="{32AFC6C3-E7D4-4122-8878-B02BC15E4E45}" type="pres">
      <dgm:prSet presAssocID="{040DB6F1-F5DE-489B-9D4F-21CD69CCBF74}" presName="hierChild4" presStyleCnt="0"/>
      <dgm:spPr/>
    </dgm:pt>
    <dgm:pt modelId="{BAE41D02-F9AF-481E-B35D-B0CC908348CF}" type="pres">
      <dgm:prSet presAssocID="{040DB6F1-F5DE-489B-9D4F-21CD69CCBF74}" presName="hierChild5" presStyleCnt="0"/>
      <dgm:spPr/>
    </dgm:pt>
    <dgm:pt modelId="{188DCBCC-18D4-4B30-968C-1D26F58FC323}" type="pres">
      <dgm:prSet presAssocID="{83D00EF5-2FF1-43D9-95D1-CCD3986B83B9}" presName="hierChild3" presStyleCnt="0"/>
      <dgm:spPr/>
    </dgm:pt>
    <dgm:pt modelId="{E736B44C-AD44-4CF6-B08B-1A57F2C8CAE8}" type="pres">
      <dgm:prSet presAssocID="{6E14E2AE-078D-4457-83DA-417EEA928920}" presName="hierRoot1" presStyleCnt="0">
        <dgm:presLayoutVars>
          <dgm:hierBranch val="init"/>
        </dgm:presLayoutVars>
      </dgm:prSet>
      <dgm:spPr/>
    </dgm:pt>
    <dgm:pt modelId="{BA3635D3-937F-4460-96AF-A52DB0A6E2D5}" type="pres">
      <dgm:prSet presAssocID="{6E14E2AE-078D-4457-83DA-417EEA928920}" presName="rootComposite1" presStyleCnt="0"/>
      <dgm:spPr/>
    </dgm:pt>
    <dgm:pt modelId="{D7CC2190-AB04-4089-BE56-BECF4AC87926}" type="pres">
      <dgm:prSet presAssocID="{6E14E2AE-078D-4457-83DA-417EEA928920}" presName="rootText1" presStyleLbl="node0" presStyleIdx="1" presStyleCnt="6" custLinFactX="-18000" custLinFactY="-8803" custLinFactNeighborX="-100000" custLinFactNeighborY="-100000">
        <dgm:presLayoutVars>
          <dgm:chPref val="3"/>
        </dgm:presLayoutVars>
      </dgm:prSet>
      <dgm:spPr/>
    </dgm:pt>
    <dgm:pt modelId="{D8F66999-5C21-4932-9486-7FD4D6C69E0B}" type="pres">
      <dgm:prSet presAssocID="{6E14E2AE-078D-4457-83DA-417EEA928920}" presName="rootConnector1" presStyleLbl="node1" presStyleIdx="0" presStyleCnt="0"/>
      <dgm:spPr/>
    </dgm:pt>
    <dgm:pt modelId="{991C39DC-83F5-4FA7-B351-4A07939ED240}" type="pres">
      <dgm:prSet presAssocID="{6E14E2AE-078D-4457-83DA-417EEA928920}" presName="hierChild2" presStyleCnt="0"/>
      <dgm:spPr/>
    </dgm:pt>
    <dgm:pt modelId="{E27B5DB9-2C26-406E-99D2-AE91A2D7CA4D}" type="pres">
      <dgm:prSet presAssocID="{18710547-3F67-41D1-B507-D4C0B6C80BAC}" presName="Name37" presStyleLbl="parChTrans1D2" presStyleIdx="1" presStyleCnt="4"/>
      <dgm:spPr/>
    </dgm:pt>
    <dgm:pt modelId="{3D0B3CC6-DA0C-4E2B-9241-40E9F10616F4}" type="pres">
      <dgm:prSet presAssocID="{75339897-5E2E-4053-8377-CDCA8B11081F}" presName="hierRoot2" presStyleCnt="0">
        <dgm:presLayoutVars>
          <dgm:hierBranch val="init"/>
        </dgm:presLayoutVars>
      </dgm:prSet>
      <dgm:spPr/>
    </dgm:pt>
    <dgm:pt modelId="{1CBD9ED6-4A8B-436C-A124-703BF614829E}" type="pres">
      <dgm:prSet presAssocID="{75339897-5E2E-4053-8377-CDCA8B11081F}" presName="rootComposite" presStyleCnt="0"/>
      <dgm:spPr/>
    </dgm:pt>
    <dgm:pt modelId="{04C3E227-5A5F-4CAF-AB4E-A96690E2526D}" type="pres">
      <dgm:prSet presAssocID="{75339897-5E2E-4053-8377-CDCA8B11081F}" presName="rootText" presStyleLbl="node2" presStyleIdx="1" presStyleCnt="4" custLinFactY="-25310" custLinFactNeighborX="-38639" custLinFactNeighborY="-100000">
        <dgm:presLayoutVars>
          <dgm:chPref val="3"/>
        </dgm:presLayoutVars>
      </dgm:prSet>
      <dgm:spPr/>
    </dgm:pt>
    <dgm:pt modelId="{0FFB0027-4A08-4266-AD1D-C19A488FAB36}" type="pres">
      <dgm:prSet presAssocID="{75339897-5E2E-4053-8377-CDCA8B11081F}" presName="rootConnector" presStyleLbl="node2" presStyleIdx="1" presStyleCnt="4"/>
      <dgm:spPr/>
    </dgm:pt>
    <dgm:pt modelId="{E25DF77B-ACA9-485B-9160-C82F33702EA0}" type="pres">
      <dgm:prSet presAssocID="{75339897-5E2E-4053-8377-CDCA8B11081F}" presName="hierChild4" presStyleCnt="0"/>
      <dgm:spPr/>
    </dgm:pt>
    <dgm:pt modelId="{D4A8DF25-28F1-409F-B195-9C7D8F92D465}" type="pres">
      <dgm:prSet presAssocID="{75339897-5E2E-4053-8377-CDCA8B11081F}" presName="hierChild5" presStyleCnt="0"/>
      <dgm:spPr/>
    </dgm:pt>
    <dgm:pt modelId="{B38890FE-92C9-4552-8494-A3C6168DDB12}" type="pres">
      <dgm:prSet presAssocID="{6E14E2AE-078D-4457-83DA-417EEA928920}" presName="hierChild3" presStyleCnt="0"/>
      <dgm:spPr/>
    </dgm:pt>
    <dgm:pt modelId="{6C8661AD-5910-4077-9CD3-FFAB38319663}" type="pres">
      <dgm:prSet presAssocID="{062B20DC-14E4-4946-9F72-F6F4717FDC25}" presName="hierRoot1" presStyleCnt="0">
        <dgm:presLayoutVars>
          <dgm:hierBranch val="init"/>
        </dgm:presLayoutVars>
      </dgm:prSet>
      <dgm:spPr/>
    </dgm:pt>
    <dgm:pt modelId="{F09FEECC-6CFA-42AE-9BC1-2AB64D49C3B4}" type="pres">
      <dgm:prSet presAssocID="{062B20DC-14E4-4946-9F72-F6F4717FDC25}" presName="rootComposite1" presStyleCnt="0"/>
      <dgm:spPr/>
    </dgm:pt>
    <dgm:pt modelId="{45BC17EF-E0C9-452D-8985-D31DA9130EE1}" type="pres">
      <dgm:prSet presAssocID="{062B20DC-14E4-4946-9F72-F6F4717FDC25}" presName="rootText1" presStyleLbl="node0" presStyleIdx="2" presStyleCnt="6" custLinFactX="-100000" custLinFactY="36471" custLinFactNeighborX="-139132" custLinFactNeighborY="100000">
        <dgm:presLayoutVars>
          <dgm:chPref val="3"/>
        </dgm:presLayoutVars>
      </dgm:prSet>
      <dgm:spPr/>
    </dgm:pt>
    <dgm:pt modelId="{3439E160-30E9-4202-9B89-DB479A927B75}" type="pres">
      <dgm:prSet presAssocID="{062B20DC-14E4-4946-9F72-F6F4717FDC25}" presName="rootConnector1" presStyleLbl="node1" presStyleIdx="0" presStyleCnt="0"/>
      <dgm:spPr/>
    </dgm:pt>
    <dgm:pt modelId="{4F833AF9-7AF6-4344-896B-AE752F3447F1}" type="pres">
      <dgm:prSet presAssocID="{062B20DC-14E4-4946-9F72-F6F4717FDC25}" presName="hierChild2" presStyleCnt="0"/>
      <dgm:spPr/>
    </dgm:pt>
    <dgm:pt modelId="{22B80230-A735-4079-A878-9689AE9E7E7A}" type="pres">
      <dgm:prSet presAssocID="{EB811900-B5A7-40FB-9EEB-50C90DE3F998}" presName="Name37" presStyleLbl="parChTrans1D2" presStyleIdx="2" presStyleCnt="4"/>
      <dgm:spPr/>
    </dgm:pt>
    <dgm:pt modelId="{2690B9C9-DA87-4C41-9764-FA54F9BF5329}" type="pres">
      <dgm:prSet presAssocID="{6D76B1CC-226A-4C37-81D4-4E80E9A1F967}" presName="hierRoot2" presStyleCnt="0">
        <dgm:presLayoutVars>
          <dgm:hierBranch val="init"/>
        </dgm:presLayoutVars>
      </dgm:prSet>
      <dgm:spPr/>
    </dgm:pt>
    <dgm:pt modelId="{808BA494-9762-489F-97B3-A8C1087C0F78}" type="pres">
      <dgm:prSet presAssocID="{6D76B1CC-226A-4C37-81D4-4E80E9A1F967}" presName="rootComposite" presStyleCnt="0"/>
      <dgm:spPr/>
    </dgm:pt>
    <dgm:pt modelId="{C8EF2FAC-744D-40BF-BDE8-42D1704683B9}" type="pres">
      <dgm:prSet presAssocID="{6D76B1CC-226A-4C37-81D4-4E80E9A1F967}" presName="rootText" presStyleLbl="node2" presStyleIdx="2" presStyleCnt="4" custLinFactX="-77522" custLinFactY="16955" custLinFactNeighborX="-100000" custLinFactNeighborY="100000">
        <dgm:presLayoutVars>
          <dgm:chPref val="3"/>
        </dgm:presLayoutVars>
      </dgm:prSet>
      <dgm:spPr/>
    </dgm:pt>
    <dgm:pt modelId="{CE0D54BE-EF19-42DB-BAEF-284A3DCB70C5}" type="pres">
      <dgm:prSet presAssocID="{6D76B1CC-226A-4C37-81D4-4E80E9A1F967}" presName="rootConnector" presStyleLbl="node2" presStyleIdx="2" presStyleCnt="4"/>
      <dgm:spPr/>
    </dgm:pt>
    <dgm:pt modelId="{8488E190-B51C-4E06-BAEC-5D33696F347D}" type="pres">
      <dgm:prSet presAssocID="{6D76B1CC-226A-4C37-81D4-4E80E9A1F967}" presName="hierChild4" presStyleCnt="0"/>
      <dgm:spPr/>
    </dgm:pt>
    <dgm:pt modelId="{43C79A77-938C-48AC-9CFE-EA5449D0E74C}" type="pres">
      <dgm:prSet presAssocID="{6D76B1CC-226A-4C37-81D4-4E80E9A1F967}" presName="hierChild5" presStyleCnt="0"/>
      <dgm:spPr/>
    </dgm:pt>
    <dgm:pt modelId="{53DA8AFF-ED2D-4694-B58A-332327B8D995}" type="pres">
      <dgm:prSet presAssocID="{062B20DC-14E4-4946-9F72-F6F4717FDC25}" presName="hierChild3" presStyleCnt="0"/>
      <dgm:spPr/>
    </dgm:pt>
    <dgm:pt modelId="{D797BD2D-5F88-4E3C-8EE6-2E8EFB66906B}" type="pres">
      <dgm:prSet presAssocID="{EFDE2242-A4B3-4A81-BDED-3996F4CF564B}" presName="hierRoot1" presStyleCnt="0">
        <dgm:presLayoutVars>
          <dgm:hierBranch val="init"/>
        </dgm:presLayoutVars>
      </dgm:prSet>
      <dgm:spPr/>
    </dgm:pt>
    <dgm:pt modelId="{83E9A21C-522E-487C-A747-ABA733E90DE7}" type="pres">
      <dgm:prSet presAssocID="{EFDE2242-A4B3-4A81-BDED-3996F4CF564B}" presName="rootComposite1" presStyleCnt="0"/>
      <dgm:spPr/>
    </dgm:pt>
    <dgm:pt modelId="{353D9855-F7C5-4DEF-A0F7-CB5CAB32DD2D}" type="pres">
      <dgm:prSet presAssocID="{EFDE2242-A4B3-4A81-BDED-3996F4CF564B}" presName="rootText1" presStyleLbl="node0" presStyleIdx="3" presStyleCnt="6" custLinFactX="-162179" custLinFactY="171752" custLinFactNeighborX="-200000" custLinFactNeighborY="200000">
        <dgm:presLayoutVars>
          <dgm:chPref val="3"/>
        </dgm:presLayoutVars>
      </dgm:prSet>
      <dgm:spPr/>
    </dgm:pt>
    <dgm:pt modelId="{B008730F-C375-4DFE-8E39-AA90B615795F}" type="pres">
      <dgm:prSet presAssocID="{EFDE2242-A4B3-4A81-BDED-3996F4CF564B}" presName="rootConnector1" presStyleLbl="node1" presStyleIdx="0" presStyleCnt="0"/>
      <dgm:spPr/>
    </dgm:pt>
    <dgm:pt modelId="{C3D3F05A-39EB-4F8B-9CF1-25C8001C5B53}" type="pres">
      <dgm:prSet presAssocID="{EFDE2242-A4B3-4A81-BDED-3996F4CF564B}" presName="hierChild2" presStyleCnt="0"/>
      <dgm:spPr/>
    </dgm:pt>
    <dgm:pt modelId="{E78E4CD0-B59B-4143-A5D0-239115BC91B0}" type="pres">
      <dgm:prSet presAssocID="{42DCA9D4-4865-45B6-9319-41977B65E294}" presName="Name37" presStyleLbl="parChTrans1D2" presStyleIdx="3" presStyleCnt="4"/>
      <dgm:spPr/>
    </dgm:pt>
    <dgm:pt modelId="{F8C1F5C1-BBDD-4069-A351-99A9669AFBF8}" type="pres">
      <dgm:prSet presAssocID="{D8270280-A14B-4545-B943-2C63892E28D7}" presName="hierRoot2" presStyleCnt="0">
        <dgm:presLayoutVars>
          <dgm:hierBranch val="init"/>
        </dgm:presLayoutVars>
      </dgm:prSet>
      <dgm:spPr/>
    </dgm:pt>
    <dgm:pt modelId="{6C8911AA-0391-4B44-AA61-1377AF16E4E5}" type="pres">
      <dgm:prSet presAssocID="{D8270280-A14B-4545-B943-2C63892E28D7}" presName="rootComposite" presStyleCnt="0"/>
      <dgm:spPr/>
    </dgm:pt>
    <dgm:pt modelId="{B6981A33-5929-4504-B430-68A13072FCBE}" type="pres">
      <dgm:prSet presAssocID="{D8270280-A14B-4545-B943-2C63892E28D7}" presName="rootText" presStyleLbl="node2" presStyleIdx="3" presStyleCnt="4" custScaleX="176262" custLinFactX="-100000" custLinFactY="177066" custLinFactNeighborX="-184035" custLinFactNeighborY="200000">
        <dgm:presLayoutVars>
          <dgm:chPref val="3"/>
        </dgm:presLayoutVars>
      </dgm:prSet>
      <dgm:spPr/>
    </dgm:pt>
    <dgm:pt modelId="{FD7E5143-6D58-4AA0-933A-4CA3E3486BCD}" type="pres">
      <dgm:prSet presAssocID="{D8270280-A14B-4545-B943-2C63892E28D7}" presName="rootConnector" presStyleLbl="node2" presStyleIdx="3" presStyleCnt="4"/>
      <dgm:spPr/>
    </dgm:pt>
    <dgm:pt modelId="{DF5167CC-9520-4CE7-9338-A31639101B48}" type="pres">
      <dgm:prSet presAssocID="{D8270280-A14B-4545-B943-2C63892E28D7}" presName="hierChild4" presStyleCnt="0"/>
      <dgm:spPr/>
    </dgm:pt>
    <dgm:pt modelId="{C945A9B4-6C87-4AD7-B846-54DDCE17C6C4}" type="pres">
      <dgm:prSet presAssocID="{D8270280-A14B-4545-B943-2C63892E28D7}" presName="hierChild5" presStyleCnt="0"/>
      <dgm:spPr/>
    </dgm:pt>
    <dgm:pt modelId="{16D409C3-4B04-458B-AD4E-EAEE45214DB0}" type="pres">
      <dgm:prSet presAssocID="{EFDE2242-A4B3-4A81-BDED-3996F4CF564B}" presName="hierChild3" presStyleCnt="0"/>
      <dgm:spPr/>
    </dgm:pt>
    <dgm:pt modelId="{053D227E-5F43-420D-8E91-53D7E15C9E84}" type="pres">
      <dgm:prSet presAssocID="{8CF93E31-A5E0-4639-BD49-901EC6248D74}" presName="hierRoot1" presStyleCnt="0">
        <dgm:presLayoutVars>
          <dgm:hierBranch val="init"/>
        </dgm:presLayoutVars>
      </dgm:prSet>
      <dgm:spPr/>
    </dgm:pt>
    <dgm:pt modelId="{8A4F4C55-07F9-409D-A141-98F10CBC4D3B}" type="pres">
      <dgm:prSet presAssocID="{8CF93E31-A5E0-4639-BD49-901EC6248D74}" presName="rootComposite1" presStyleCnt="0"/>
      <dgm:spPr/>
    </dgm:pt>
    <dgm:pt modelId="{C330E094-A311-4069-942A-C58D77DD2DC3}" type="pres">
      <dgm:prSet presAssocID="{8CF93E31-A5E0-4639-BD49-901EC6248D74}" presName="rootText1" presStyleLbl="node0" presStyleIdx="4" presStyleCnt="6" custLinFactX="-113844" custLinFactY="-176968" custLinFactNeighborX="-200000" custLinFactNeighborY="-200000">
        <dgm:presLayoutVars>
          <dgm:chPref val="3"/>
        </dgm:presLayoutVars>
      </dgm:prSet>
      <dgm:spPr/>
    </dgm:pt>
    <dgm:pt modelId="{38E2D540-89D6-4801-8915-D08581DB7272}" type="pres">
      <dgm:prSet presAssocID="{8CF93E31-A5E0-4639-BD49-901EC6248D74}" presName="rootConnector1" presStyleLbl="node1" presStyleIdx="0" presStyleCnt="0"/>
      <dgm:spPr/>
    </dgm:pt>
    <dgm:pt modelId="{835A64E9-4535-4E2A-8AEC-5BE97506F3F5}" type="pres">
      <dgm:prSet presAssocID="{8CF93E31-A5E0-4639-BD49-901EC6248D74}" presName="hierChild2" presStyleCnt="0"/>
      <dgm:spPr/>
    </dgm:pt>
    <dgm:pt modelId="{A6626D29-E548-4826-A168-500AA4F1DA51}" type="pres">
      <dgm:prSet presAssocID="{8CF93E31-A5E0-4639-BD49-901EC6248D74}" presName="hierChild3" presStyleCnt="0"/>
      <dgm:spPr/>
    </dgm:pt>
    <dgm:pt modelId="{351FE050-E61F-4313-846A-FD2F737393EE}" type="pres">
      <dgm:prSet presAssocID="{3AA89D17-3C74-475F-B328-053698A16D17}" presName="hierRoot1" presStyleCnt="0">
        <dgm:presLayoutVars>
          <dgm:hierBranch val="init"/>
        </dgm:presLayoutVars>
      </dgm:prSet>
      <dgm:spPr/>
    </dgm:pt>
    <dgm:pt modelId="{5C92B608-E9D4-4A6B-8F6A-BEA4F18F24D4}" type="pres">
      <dgm:prSet presAssocID="{3AA89D17-3C74-475F-B328-053698A16D17}" presName="rootComposite1" presStyleCnt="0"/>
      <dgm:spPr/>
    </dgm:pt>
    <dgm:pt modelId="{C1F9EFD5-CE5C-4AF5-B90E-100AB6A2F787}" type="pres">
      <dgm:prSet presAssocID="{3AA89D17-3C74-475F-B328-053698A16D17}" presName="rootText1" presStyleLbl="node0" presStyleIdx="5" presStyleCnt="6" custScaleX="170245" custLinFactX="-100000" custLinFactY="-181703" custLinFactNeighborX="-185936" custLinFactNeighborY="-200000">
        <dgm:presLayoutVars>
          <dgm:chPref val="3"/>
        </dgm:presLayoutVars>
      </dgm:prSet>
      <dgm:spPr/>
    </dgm:pt>
    <dgm:pt modelId="{22D5732B-BB71-4780-83EF-83F4BBC207AC}" type="pres">
      <dgm:prSet presAssocID="{3AA89D17-3C74-475F-B328-053698A16D17}" presName="rootConnector1" presStyleLbl="node1" presStyleIdx="0" presStyleCnt="0"/>
      <dgm:spPr/>
    </dgm:pt>
    <dgm:pt modelId="{3F7F7DAA-592B-4926-8BAA-750332B135EC}" type="pres">
      <dgm:prSet presAssocID="{3AA89D17-3C74-475F-B328-053698A16D17}" presName="hierChild2" presStyleCnt="0"/>
      <dgm:spPr/>
    </dgm:pt>
    <dgm:pt modelId="{9562B8AA-8C28-41A1-A633-C0266CE5086B}" type="pres">
      <dgm:prSet presAssocID="{3AA89D17-3C74-475F-B328-053698A16D17}" presName="hierChild3" presStyleCnt="0"/>
      <dgm:spPr/>
    </dgm:pt>
  </dgm:ptLst>
  <dgm:cxnLst>
    <dgm:cxn modelId="{1D4AFF0B-9444-4A30-9079-3B6F9620CB09}" type="presOf" srcId="{062B20DC-14E4-4946-9F72-F6F4717FDC25}" destId="{3439E160-30E9-4202-9B89-DB479A927B75}" srcOrd="1" destOrd="0" presId="urn:microsoft.com/office/officeart/2005/8/layout/orgChart1"/>
    <dgm:cxn modelId="{4D50B310-8DE3-4CF9-9AE4-D1736235E28C}" type="presOf" srcId="{75339897-5E2E-4053-8377-CDCA8B11081F}" destId="{0FFB0027-4A08-4266-AD1D-C19A488FAB36}" srcOrd="1" destOrd="0" presId="urn:microsoft.com/office/officeart/2005/8/layout/orgChart1"/>
    <dgm:cxn modelId="{0BAC1011-9097-41AB-A111-94189934834E}" type="presOf" srcId="{1CCD1CAE-076E-416A-9D1D-5DC51D0A5C4F}" destId="{5925AABF-B6B4-43CB-A779-6B08FFD8B094}" srcOrd="0" destOrd="0" presId="urn:microsoft.com/office/officeart/2005/8/layout/orgChart1"/>
    <dgm:cxn modelId="{18BBF729-6400-4DA1-80CC-E04229C8D87D}" type="presOf" srcId="{6D76B1CC-226A-4C37-81D4-4E80E9A1F967}" destId="{C8EF2FAC-744D-40BF-BDE8-42D1704683B9}" srcOrd="0" destOrd="0" presId="urn:microsoft.com/office/officeart/2005/8/layout/orgChart1"/>
    <dgm:cxn modelId="{B0F9F031-AF3B-4ABF-89FC-56C7F04487B1}" type="presOf" srcId="{83D00EF5-2FF1-43D9-95D1-CCD3986B83B9}" destId="{F9B67980-E09C-43FF-B5A4-C3FF38D77CCE}" srcOrd="1" destOrd="0" presId="urn:microsoft.com/office/officeart/2005/8/layout/orgChart1"/>
    <dgm:cxn modelId="{906C3B5B-2FB8-4743-A214-1135368E0C35}" srcId="{062B20DC-14E4-4946-9F72-F6F4717FDC25}" destId="{6D76B1CC-226A-4C37-81D4-4E80E9A1F967}" srcOrd="0" destOrd="0" parTransId="{EB811900-B5A7-40FB-9EEB-50C90DE3F998}" sibTransId="{563097CF-7383-4AC5-9F34-7E25ABC60876}"/>
    <dgm:cxn modelId="{0BC78A5B-7930-49E4-9FE7-BEC9192C8A73}" srcId="{1CCD1CAE-076E-416A-9D1D-5DC51D0A5C4F}" destId="{6E14E2AE-078D-4457-83DA-417EEA928920}" srcOrd="1" destOrd="0" parTransId="{C830301A-0503-44E9-AE21-00F9F2AF99CE}" sibTransId="{9582C57D-203F-4C81-8256-858FB979EE30}"/>
    <dgm:cxn modelId="{A2541D60-098D-4F9E-BA52-5B6DA11272F0}" type="presOf" srcId="{062B20DC-14E4-4946-9F72-F6F4717FDC25}" destId="{45BC17EF-E0C9-452D-8985-D31DA9130EE1}" srcOrd="0" destOrd="0" presId="urn:microsoft.com/office/officeart/2005/8/layout/orgChart1"/>
    <dgm:cxn modelId="{E7DCD342-59D4-414C-BD63-A1AC2BD127E6}" type="presOf" srcId="{6E14E2AE-078D-4457-83DA-417EEA928920}" destId="{D8F66999-5C21-4932-9486-7FD4D6C69E0B}" srcOrd="1" destOrd="0" presId="urn:microsoft.com/office/officeart/2005/8/layout/orgChart1"/>
    <dgm:cxn modelId="{11FA9A43-70DE-4AAB-9F95-B16EC7955533}" type="presOf" srcId="{EB811900-B5A7-40FB-9EEB-50C90DE3F998}" destId="{22B80230-A735-4079-A878-9689AE9E7E7A}" srcOrd="0" destOrd="0" presId="urn:microsoft.com/office/officeart/2005/8/layout/orgChart1"/>
    <dgm:cxn modelId="{8907F143-98BD-42DE-B491-01BAA6F2B4F2}" type="presOf" srcId="{D8270280-A14B-4545-B943-2C63892E28D7}" destId="{B6981A33-5929-4504-B430-68A13072FCBE}" srcOrd="0" destOrd="0" presId="urn:microsoft.com/office/officeart/2005/8/layout/orgChart1"/>
    <dgm:cxn modelId="{56B00364-FA91-44ED-8567-84F729550C11}" type="presOf" srcId="{9A44D068-E4F9-4947-8297-A3996D9889A9}" destId="{7F5CDDEF-1101-42C1-B71D-C905E2D5FAAC}" srcOrd="0" destOrd="0" presId="urn:microsoft.com/office/officeart/2005/8/layout/orgChart1"/>
    <dgm:cxn modelId="{6EE97A64-11A8-4BB0-89FB-25D32B056226}" srcId="{83D00EF5-2FF1-43D9-95D1-CCD3986B83B9}" destId="{040DB6F1-F5DE-489B-9D4F-21CD69CCBF74}" srcOrd="0" destOrd="0" parTransId="{9A44D068-E4F9-4947-8297-A3996D9889A9}" sibTransId="{5A556739-7849-451C-99F9-770C2B4EE9BE}"/>
    <dgm:cxn modelId="{8AF5446D-2D22-4ADC-B617-DB1EB885359D}" type="presOf" srcId="{040DB6F1-F5DE-489B-9D4F-21CD69CCBF74}" destId="{9BFEE167-7E15-4F4C-9596-907F69D24D6E}" srcOrd="0" destOrd="0" presId="urn:microsoft.com/office/officeart/2005/8/layout/orgChart1"/>
    <dgm:cxn modelId="{4A11FB74-F49B-49A8-8DB2-2C2CB7FD511F}" type="presOf" srcId="{3AA89D17-3C74-475F-B328-053698A16D17}" destId="{22D5732B-BB71-4780-83EF-83F4BBC207AC}" srcOrd="1" destOrd="0" presId="urn:microsoft.com/office/officeart/2005/8/layout/orgChart1"/>
    <dgm:cxn modelId="{0A787F56-EEE6-4198-A762-58869A0CEBB6}" type="presOf" srcId="{6E14E2AE-078D-4457-83DA-417EEA928920}" destId="{D7CC2190-AB04-4089-BE56-BECF4AC87926}" srcOrd="0" destOrd="0" presId="urn:microsoft.com/office/officeart/2005/8/layout/orgChart1"/>
    <dgm:cxn modelId="{B5A6D77E-C0D0-4F34-80B2-D4D3B8799509}" type="presOf" srcId="{EFDE2242-A4B3-4A81-BDED-3996F4CF564B}" destId="{353D9855-F7C5-4DEF-A0F7-CB5CAB32DD2D}" srcOrd="0" destOrd="0" presId="urn:microsoft.com/office/officeart/2005/8/layout/orgChart1"/>
    <dgm:cxn modelId="{B08A1A86-6EAD-4C9D-BF29-2F92AA9D5550}" type="presOf" srcId="{6D76B1CC-226A-4C37-81D4-4E80E9A1F967}" destId="{CE0D54BE-EF19-42DB-BAEF-284A3DCB70C5}" srcOrd="1" destOrd="0" presId="urn:microsoft.com/office/officeart/2005/8/layout/orgChart1"/>
    <dgm:cxn modelId="{4F181288-1F03-42ED-9CE5-F7C652AE22D6}" srcId="{1CCD1CAE-076E-416A-9D1D-5DC51D0A5C4F}" destId="{EFDE2242-A4B3-4A81-BDED-3996F4CF564B}" srcOrd="3" destOrd="0" parTransId="{8B46E824-1977-441D-98FD-058400D10FE4}" sibTransId="{1A56C6DF-E599-4F48-A8E0-5ADC4E334320}"/>
    <dgm:cxn modelId="{3FBB8591-4AAA-4DC6-B7C6-C6BD8D181D79}" type="presOf" srcId="{040DB6F1-F5DE-489B-9D4F-21CD69CCBF74}" destId="{401B11AB-60C3-4278-A7E3-329DCB913083}" srcOrd="1" destOrd="0" presId="urn:microsoft.com/office/officeart/2005/8/layout/orgChart1"/>
    <dgm:cxn modelId="{5F326C9D-B788-4241-8A24-4A80E755AFFD}" type="presOf" srcId="{D8270280-A14B-4545-B943-2C63892E28D7}" destId="{FD7E5143-6D58-4AA0-933A-4CA3E3486BCD}" srcOrd="1" destOrd="0" presId="urn:microsoft.com/office/officeart/2005/8/layout/orgChart1"/>
    <dgm:cxn modelId="{F1E0B0A9-1666-46D4-91D8-E38EB70950EE}" type="presOf" srcId="{75339897-5E2E-4053-8377-CDCA8B11081F}" destId="{04C3E227-5A5F-4CAF-AB4E-A96690E2526D}" srcOrd="0" destOrd="0" presId="urn:microsoft.com/office/officeart/2005/8/layout/orgChart1"/>
    <dgm:cxn modelId="{047050AC-4816-4AE1-9874-CCD744CD9CCF}" type="presOf" srcId="{8CF93E31-A5E0-4639-BD49-901EC6248D74}" destId="{38E2D540-89D6-4801-8915-D08581DB7272}" srcOrd="1" destOrd="0" presId="urn:microsoft.com/office/officeart/2005/8/layout/orgChart1"/>
    <dgm:cxn modelId="{F0EBB0BE-D5C8-4FEF-9115-7533B662A108}" srcId="{1CCD1CAE-076E-416A-9D1D-5DC51D0A5C4F}" destId="{8CF93E31-A5E0-4639-BD49-901EC6248D74}" srcOrd="4" destOrd="0" parTransId="{143C8055-1223-4679-BB18-215D584F304F}" sibTransId="{2C3B8AF0-73DD-41AB-AE78-95C1398E9D1A}"/>
    <dgm:cxn modelId="{42CC29C3-A20A-42E6-9BC3-243E69B7655C}" type="presOf" srcId="{83D00EF5-2FF1-43D9-95D1-CCD3986B83B9}" destId="{5219D0EC-B4F1-4BB1-A0C8-7D3DC17EB5BD}" srcOrd="0" destOrd="0" presId="urn:microsoft.com/office/officeart/2005/8/layout/orgChart1"/>
    <dgm:cxn modelId="{11CBA9CE-8EDA-4288-9237-3289E60AB3A5}" srcId="{1CCD1CAE-076E-416A-9D1D-5DC51D0A5C4F}" destId="{062B20DC-14E4-4946-9F72-F6F4717FDC25}" srcOrd="2" destOrd="0" parTransId="{4FD7DDBA-C374-492E-8E61-D7C11BADF217}" sibTransId="{45C38B09-C74E-4F3B-B6B4-5E36B6E183B6}"/>
    <dgm:cxn modelId="{C6791ED3-82C5-4920-8EC9-7B17198AEA18}" type="presOf" srcId="{EFDE2242-A4B3-4A81-BDED-3996F4CF564B}" destId="{B008730F-C375-4DFE-8E39-AA90B615795F}" srcOrd="1" destOrd="0" presId="urn:microsoft.com/office/officeart/2005/8/layout/orgChart1"/>
    <dgm:cxn modelId="{B8E5B1D4-8159-4483-B765-E249FEE3714E}" srcId="{1CCD1CAE-076E-416A-9D1D-5DC51D0A5C4F}" destId="{83D00EF5-2FF1-43D9-95D1-CCD3986B83B9}" srcOrd="0" destOrd="0" parTransId="{D5EE2DD9-20A4-4159-A1D1-4A22278E8F29}" sibTransId="{04174290-8459-4FB9-A2D8-699D2BD5EE25}"/>
    <dgm:cxn modelId="{6D9A37D6-C0CD-47A1-85B1-50F66D7B8F8B}" srcId="{EFDE2242-A4B3-4A81-BDED-3996F4CF564B}" destId="{D8270280-A14B-4545-B943-2C63892E28D7}" srcOrd="0" destOrd="0" parTransId="{42DCA9D4-4865-45B6-9319-41977B65E294}" sibTransId="{F7843715-0816-48BF-A196-E4B51E2EAD5D}"/>
    <dgm:cxn modelId="{84ABC6DA-0D67-4107-9123-EF7AB7F5D6CA}" type="presOf" srcId="{18710547-3F67-41D1-B507-D4C0B6C80BAC}" destId="{E27B5DB9-2C26-406E-99D2-AE91A2D7CA4D}" srcOrd="0" destOrd="0" presId="urn:microsoft.com/office/officeart/2005/8/layout/orgChart1"/>
    <dgm:cxn modelId="{968F2AE3-9479-46BA-A7A6-9B307B93CE6F}" type="presOf" srcId="{42DCA9D4-4865-45B6-9319-41977B65E294}" destId="{E78E4CD0-B59B-4143-A5D0-239115BC91B0}" srcOrd="0" destOrd="0" presId="urn:microsoft.com/office/officeart/2005/8/layout/orgChart1"/>
    <dgm:cxn modelId="{CC7A91E4-1FA4-4403-89DD-A7C3720E37EC}" srcId="{6E14E2AE-078D-4457-83DA-417EEA928920}" destId="{75339897-5E2E-4053-8377-CDCA8B11081F}" srcOrd="0" destOrd="0" parTransId="{18710547-3F67-41D1-B507-D4C0B6C80BAC}" sibTransId="{0855DF4B-928B-4359-AEBC-2FCB00CE8842}"/>
    <dgm:cxn modelId="{9ECD5DED-E5EE-4B40-94C5-EBED04DADE55}" type="presOf" srcId="{8CF93E31-A5E0-4639-BD49-901EC6248D74}" destId="{C330E094-A311-4069-942A-C58D77DD2DC3}" srcOrd="0" destOrd="0" presId="urn:microsoft.com/office/officeart/2005/8/layout/orgChart1"/>
    <dgm:cxn modelId="{DABE32F6-EEBB-49C5-ADA2-A9841283B422}" srcId="{1CCD1CAE-076E-416A-9D1D-5DC51D0A5C4F}" destId="{3AA89D17-3C74-475F-B328-053698A16D17}" srcOrd="5" destOrd="0" parTransId="{48BAB6F6-72D5-4EF8-9637-C2292DF3EDFC}" sibTransId="{CB127F6D-C8FE-4F06-852D-E5300ACD4B34}"/>
    <dgm:cxn modelId="{B4A32BF9-99B2-43EF-A451-FED0521F8F4B}" type="presOf" srcId="{3AA89D17-3C74-475F-B328-053698A16D17}" destId="{C1F9EFD5-CE5C-4AF5-B90E-100AB6A2F787}" srcOrd="0" destOrd="0" presId="urn:microsoft.com/office/officeart/2005/8/layout/orgChart1"/>
    <dgm:cxn modelId="{2CC99E86-94B4-4611-B960-C22FD0D04B2B}" type="presParOf" srcId="{5925AABF-B6B4-43CB-A779-6B08FFD8B094}" destId="{B5DADA06-15EA-433E-821F-E43801C14659}" srcOrd="0" destOrd="0" presId="urn:microsoft.com/office/officeart/2005/8/layout/orgChart1"/>
    <dgm:cxn modelId="{2A5E6BFC-0340-4DC0-A4CF-EED1AC1BED60}" type="presParOf" srcId="{B5DADA06-15EA-433E-821F-E43801C14659}" destId="{AE93E8D8-2D90-4333-80FE-562533B944D9}" srcOrd="0" destOrd="0" presId="urn:microsoft.com/office/officeart/2005/8/layout/orgChart1"/>
    <dgm:cxn modelId="{D387CF99-76C5-4C9E-908A-62127F659ECC}" type="presParOf" srcId="{AE93E8D8-2D90-4333-80FE-562533B944D9}" destId="{5219D0EC-B4F1-4BB1-A0C8-7D3DC17EB5BD}" srcOrd="0" destOrd="0" presId="urn:microsoft.com/office/officeart/2005/8/layout/orgChart1"/>
    <dgm:cxn modelId="{4BE359E9-2216-43E8-AB5F-C80EF80320E6}" type="presParOf" srcId="{AE93E8D8-2D90-4333-80FE-562533B944D9}" destId="{F9B67980-E09C-43FF-B5A4-C3FF38D77CCE}" srcOrd="1" destOrd="0" presId="urn:microsoft.com/office/officeart/2005/8/layout/orgChart1"/>
    <dgm:cxn modelId="{39CDAF37-264B-4C11-85DE-A0FA48DCAF22}" type="presParOf" srcId="{B5DADA06-15EA-433E-821F-E43801C14659}" destId="{3E292EB6-101E-4B61-A415-8C369887989D}" srcOrd="1" destOrd="0" presId="urn:microsoft.com/office/officeart/2005/8/layout/orgChart1"/>
    <dgm:cxn modelId="{AA4153A8-B6EF-4736-B32E-EB9D36393A2C}" type="presParOf" srcId="{3E292EB6-101E-4B61-A415-8C369887989D}" destId="{7F5CDDEF-1101-42C1-B71D-C905E2D5FAAC}" srcOrd="0" destOrd="0" presId="urn:microsoft.com/office/officeart/2005/8/layout/orgChart1"/>
    <dgm:cxn modelId="{4D41B09B-63CD-42E3-B81C-72731FE6DD77}" type="presParOf" srcId="{3E292EB6-101E-4B61-A415-8C369887989D}" destId="{2AC90252-35DA-40FB-A9F1-F959C0F6DC03}" srcOrd="1" destOrd="0" presId="urn:microsoft.com/office/officeart/2005/8/layout/orgChart1"/>
    <dgm:cxn modelId="{45BE7AA5-FB19-4CBA-8B21-C596664DD5AC}" type="presParOf" srcId="{2AC90252-35DA-40FB-A9F1-F959C0F6DC03}" destId="{8D1D9469-9676-4BC3-A101-B9B23F38C1B3}" srcOrd="0" destOrd="0" presId="urn:microsoft.com/office/officeart/2005/8/layout/orgChart1"/>
    <dgm:cxn modelId="{A13E12F5-111E-44D5-9E3A-F66258BCB696}" type="presParOf" srcId="{8D1D9469-9676-4BC3-A101-B9B23F38C1B3}" destId="{9BFEE167-7E15-4F4C-9596-907F69D24D6E}" srcOrd="0" destOrd="0" presId="urn:microsoft.com/office/officeart/2005/8/layout/orgChart1"/>
    <dgm:cxn modelId="{9AB57D95-99C0-452A-9A27-20BB3DF68A3C}" type="presParOf" srcId="{8D1D9469-9676-4BC3-A101-B9B23F38C1B3}" destId="{401B11AB-60C3-4278-A7E3-329DCB913083}" srcOrd="1" destOrd="0" presId="urn:microsoft.com/office/officeart/2005/8/layout/orgChart1"/>
    <dgm:cxn modelId="{4A189C01-B93D-433D-8C96-862B778A2E85}" type="presParOf" srcId="{2AC90252-35DA-40FB-A9F1-F959C0F6DC03}" destId="{32AFC6C3-E7D4-4122-8878-B02BC15E4E45}" srcOrd="1" destOrd="0" presId="urn:microsoft.com/office/officeart/2005/8/layout/orgChart1"/>
    <dgm:cxn modelId="{90952569-E7CB-475B-9E14-4FCD6E0E8BCF}" type="presParOf" srcId="{2AC90252-35DA-40FB-A9F1-F959C0F6DC03}" destId="{BAE41D02-F9AF-481E-B35D-B0CC908348CF}" srcOrd="2" destOrd="0" presId="urn:microsoft.com/office/officeart/2005/8/layout/orgChart1"/>
    <dgm:cxn modelId="{39662D1E-05F8-4C84-9F58-52C9DEFE6913}" type="presParOf" srcId="{B5DADA06-15EA-433E-821F-E43801C14659}" destId="{188DCBCC-18D4-4B30-968C-1D26F58FC323}" srcOrd="2" destOrd="0" presId="urn:microsoft.com/office/officeart/2005/8/layout/orgChart1"/>
    <dgm:cxn modelId="{6895D85B-33A8-41EB-8A04-87D39C144581}" type="presParOf" srcId="{5925AABF-B6B4-43CB-A779-6B08FFD8B094}" destId="{E736B44C-AD44-4CF6-B08B-1A57F2C8CAE8}" srcOrd="1" destOrd="0" presId="urn:microsoft.com/office/officeart/2005/8/layout/orgChart1"/>
    <dgm:cxn modelId="{AA53FB9C-F496-4A61-AAAE-6EBDE030956A}" type="presParOf" srcId="{E736B44C-AD44-4CF6-B08B-1A57F2C8CAE8}" destId="{BA3635D3-937F-4460-96AF-A52DB0A6E2D5}" srcOrd="0" destOrd="0" presId="urn:microsoft.com/office/officeart/2005/8/layout/orgChart1"/>
    <dgm:cxn modelId="{A59CFD4C-8662-4037-B642-BA9821AC0A99}" type="presParOf" srcId="{BA3635D3-937F-4460-96AF-A52DB0A6E2D5}" destId="{D7CC2190-AB04-4089-BE56-BECF4AC87926}" srcOrd="0" destOrd="0" presId="urn:microsoft.com/office/officeart/2005/8/layout/orgChart1"/>
    <dgm:cxn modelId="{954BAFCD-B53D-43DA-8C4F-7F93F71D1C96}" type="presParOf" srcId="{BA3635D3-937F-4460-96AF-A52DB0A6E2D5}" destId="{D8F66999-5C21-4932-9486-7FD4D6C69E0B}" srcOrd="1" destOrd="0" presId="urn:microsoft.com/office/officeart/2005/8/layout/orgChart1"/>
    <dgm:cxn modelId="{2E367718-3049-4CD3-A598-5B0E145F57C5}" type="presParOf" srcId="{E736B44C-AD44-4CF6-B08B-1A57F2C8CAE8}" destId="{991C39DC-83F5-4FA7-B351-4A07939ED240}" srcOrd="1" destOrd="0" presId="urn:microsoft.com/office/officeart/2005/8/layout/orgChart1"/>
    <dgm:cxn modelId="{D6C32093-5A25-462A-9ABC-0AA33BA8DA9A}" type="presParOf" srcId="{991C39DC-83F5-4FA7-B351-4A07939ED240}" destId="{E27B5DB9-2C26-406E-99D2-AE91A2D7CA4D}" srcOrd="0" destOrd="0" presId="urn:microsoft.com/office/officeart/2005/8/layout/orgChart1"/>
    <dgm:cxn modelId="{5849EA9D-FC9C-422A-8CB5-B18ADF952386}" type="presParOf" srcId="{991C39DC-83F5-4FA7-B351-4A07939ED240}" destId="{3D0B3CC6-DA0C-4E2B-9241-40E9F10616F4}" srcOrd="1" destOrd="0" presId="urn:microsoft.com/office/officeart/2005/8/layout/orgChart1"/>
    <dgm:cxn modelId="{AFDB7E6F-8D4D-4C9F-B71E-DA2732870ABA}" type="presParOf" srcId="{3D0B3CC6-DA0C-4E2B-9241-40E9F10616F4}" destId="{1CBD9ED6-4A8B-436C-A124-703BF614829E}" srcOrd="0" destOrd="0" presId="urn:microsoft.com/office/officeart/2005/8/layout/orgChart1"/>
    <dgm:cxn modelId="{D785D4A8-04DE-4183-881D-30A58AD8FC02}" type="presParOf" srcId="{1CBD9ED6-4A8B-436C-A124-703BF614829E}" destId="{04C3E227-5A5F-4CAF-AB4E-A96690E2526D}" srcOrd="0" destOrd="0" presId="urn:microsoft.com/office/officeart/2005/8/layout/orgChart1"/>
    <dgm:cxn modelId="{34EF87CE-1DDA-4AE5-A42C-0A6F0E95F5DB}" type="presParOf" srcId="{1CBD9ED6-4A8B-436C-A124-703BF614829E}" destId="{0FFB0027-4A08-4266-AD1D-C19A488FAB36}" srcOrd="1" destOrd="0" presId="urn:microsoft.com/office/officeart/2005/8/layout/orgChart1"/>
    <dgm:cxn modelId="{A39F02D4-7FC8-4BFA-B17D-4E851699CB86}" type="presParOf" srcId="{3D0B3CC6-DA0C-4E2B-9241-40E9F10616F4}" destId="{E25DF77B-ACA9-485B-9160-C82F33702EA0}" srcOrd="1" destOrd="0" presId="urn:microsoft.com/office/officeart/2005/8/layout/orgChart1"/>
    <dgm:cxn modelId="{E3926135-DA6B-442F-BA4E-B2C3B14E4056}" type="presParOf" srcId="{3D0B3CC6-DA0C-4E2B-9241-40E9F10616F4}" destId="{D4A8DF25-28F1-409F-B195-9C7D8F92D465}" srcOrd="2" destOrd="0" presId="urn:microsoft.com/office/officeart/2005/8/layout/orgChart1"/>
    <dgm:cxn modelId="{243346BB-D2A3-4F42-A6F4-86996011DFDA}" type="presParOf" srcId="{E736B44C-AD44-4CF6-B08B-1A57F2C8CAE8}" destId="{B38890FE-92C9-4552-8494-A3C6168DDB12}" srcOrd="2" destOrd="0" presId="urn:microsoft.com/office/officeart/2005/8/layout/orgChart1"/>
    <dgm:cxn modelId="{E965DCE4-0F14-42F6-BE4C-C8A1C062AEFC}" type="presParOf" srcId="{5925AABF-B6B4-43CB-A779-6B08FFD8B094}" destId="{6C8661AD-5910-4077-9CD3-FFAB38319663}" srcOrd="2" destOrd="0" presId="urn:microsoft.com/office/officeart/2005/8/layout/orgChart1"/>
    <dgm:cxn modelId="{2010ACDF-E395-4DBD-A2D1-0A517AC0357F}" type="presParOf" srcId="{6C8661AD-5910-4077-9CD3-FFAB38319663}" destId="{F09FEECC-6CFA-42AE-9BC1-2AB64D49C3B4}" srcOrd="0" destOrd="0" presId="urn:microsoft.com/office/officeart/2005/8/layout/orgChart1"/>
    <dgm:cxn modelId="{10AD4B2A-9A9B-44C3-A4DE-7BD5B2392BD8}" type="presParOf" srcId="{F09FEECC-6CFA-42AE-9BC1-2AB64D49C3B4}" destId="{45BC17EF-E0C9-452D-8985-D31DA9130EE1}" srcOrd="0" destOrd="0" presId="urn:microsoft.com/office/officeart/2005/8/layout/orgChart1"/>
    <dgm:cxn modelId="{0E8E3AA9-29FB-49A5-B199-C6ED3EFF5DBC}" type="presParOf" srcId="{F09FEECC-6CFA-42AE-9BC1-2AB64D49C3B4}" destId="{3439E160-30E9-4202-9B89-DB479A927B75}" srcOrd="1" destOrd="0" presId="urn:microsoft.com/office/officeart/2005/8/layout/orgChart1"/>
    <dgm:cxn modelId="{6D4576C1-1DE2-4768-B1FF-CD2B66C0BB0E}" type="presParOf" srcId="{6C8661AD-5910-4077-9CD3-FFAB38319663}" destId="{4F833AF9-7AF6-4344-896B-AE752F3447F1}" srcOrd="1" destOrd="0" presId="urn:microsoft.com/office/officeart/2005/8/layout/orgChart1"/>
    <dgm:cxn modelId="{21FFB3BD-0EBA-4DC4-BA13-5F3BFB21A1A5}" type="presParOf" srcId="{4F833AF9-7AF6-4344-896B-AE752F3447F1}" destId="{22B80230-A735-4079-A878-9689AE9E7E7A}" srcOrd="0" destOrd="0" presId="urn:microsoft.com/office/officeart/2005/8/layout/orgChart1"/>
    <dgm:cxn modelId="{1FF7D64A-A841-4167-BB46-64074C0FFE29}" type="presParOf" srcId="{4F833AF9-7AF6-4344-896B-AE752F3447F1}" destId="{2690B9C9-DA87-4C41-9764-FA54F9BF5329}" srcOrd="1" destOrd="0" presId="urn:microsoft.com/office/officeart/2005/8/layout/orgChart1"/>
    <dgm:cxn modelId="{6F145AC9-3E1D-46A8-BA75-9BED73E356E7}" type="presParOf" srcId="{2690B9C9-DA87-4C41-9764-FA54F9BF5329}" destId="{808BA494-9762-489F-97B3-A8C1087C0F78}" srcOrd="0" destOrd="0" presId="urn:microsoft.com/office/officeart/2005/8/layout/orgChart1"/>
    <dgm:cxn modelId="{000F57DB-1460-4DFD-AA9A-21B2CE69DB0E}" type="presParOf" srcId="{808BA494-9762-489F-97B3-A8C1087C0F78}" destId="{C8EF2FAC-744D-40BF-BDE8-42D1704683B9}" srcOrd="0" destOrd="0" presId="urn:microsoft.com/office/officeart/2005/8/layout/orgChart1"/>
    <dgm:cxn modelId="{4A0F1298-FD0B-4230-BB51-2511856C8A49}" type="presParOf" srcId="{808BA494-9762-489F-97B3-A8C1087C0F78}" destId="{CE0D54BE-EF19-42DB-BAEF-284A3DCB70C5}" srcOrd="1" destOrd="0" presId="urn:microsoft.com/office/officeart/2005/8/layout/orgChart1"/>
    <dgm:cxn modelId="{9E7A879F-A07A-4157-B8A8-8AB22E25F448}" type="presParOf" srcId="{2690B9C9-DA87-4C41-9764-FA54F9BF5329}" destId="{8488E190-B51C-4E06-BAEC-5D33696F347D}" srcOrd="1" destOrd="0" presId="urn:microsoft.com/office/officeart/2005/8/layout/orgChart1"/>
    <dgm:cxn modelId="{4D047562-C772-46D8-AD13-ADE7FD554D6A}" type="presParOf" srcId="{2690B9C9-DA87-4C41-9764-FA54F9BF5329}" destId="{43C79A77-938C-48AC-9CFE-EA5449D0E74C}" srcOrd="2" destOrd="0" presId="urn:microsoft.com/office/officeart/2005/8/layout/orgChart1"/>
    <dgm:cxn modelId="{5C96686F-CA03-483C-87C5-9F5ED69EB5D3}" type="presParOf" srcId="{6C8661AD-5910-4077-9CD3-FFAB38319663}" destId="{53DA8AFF-ED2D-4694-B58A-332327B8D995}" srcOrd="2" destOrd="0" presId="urn:microsoft.com/office/officeart/2005/8/layout/orgChart1"/>
    <dgm:cxn modelId="{56AC74ED-3CF8-4609-BB70-44D47C2D785D}" type="presParOf" srcId="{5925AABF-B6B4-43CB-A779-6B08FFD8B094}" destId="{D797BD2D-5F88-4E3C-8EE6-2E8EFB66906B}" srcOrd="3" destOrd="0" presId="urn:microsoft.com/office/officeart/2005/8/layout/orgChart1"/>
    <dgm:cxn modelId="{D67AFDBE-C88B-4F4B-9FB5-5196BA72FD12}" type="presParOf" srcId="{D797BD2D-5F88-4E3C-8EE6-2E8EFB66906B}" destId="{83E9A21C-522E-487C-A747-ABA733E90DE7}" srcOrd="0" destOrd="0" presId="urn:microsoft.com/office/officeart/2005/8/layout/orgChart1"/>
    <dgm:cxn modelId="{8D8F3E5E-862C-4D26-A625-0609BFD90A5A}" type="presParOf" srcId="{83E9A21C-522E-487C-A747-ABA733E90DE7}" destId="{353D9855-F7C5-4DEF-A0F7-CB5CAB32DD2D}" srcOrd="0" destOrd="0" presId="urn:microsoft.com/office/officeart/2005/8/layout/orgChart1"/>
    <dgm:cxn modelId="{598345C9-CAC7-4DF3-ABFA-C008CFA741A9}" type="presParOf" srcId="{83E9A21C-522E-487C-A747-ABA733E90DE7}" destId="{B008730F-C375-4DFE-8E39-AA90B615795F}" srcOrd="1" destOrd="0" presId="urn:microsoft.com/office/officeart/2005/8/layout/orgChart1"/>
    <dgm:cxn modelId="{F33C8A68-1860-4032-B6B0-91CD05714C62}" type="presParOf" srcId="{D797BD2D-5F88-4E3C-8EE6-2E8EFB66906B}" destId="{C3D3F05A-39EB-4F8B-9CF1-25C8001C5B53}" srcOrd="1" destOrd="0" presId="urn:microsoft.com/office/officeart/2005/8/layout/orgChart1"/>
    <dgm:cxn modelId="{86BE5C21-45E1-4729-AEB7-7CA595326B01}" type="presParOf" srcId="{C3D3F05A-39EB-4F8B-9CF1-25C8001C5B53}" destId="{E78E4CD0-B59B-4143-A5D0-239115BC91B0}" srcOrd="0" destOrd="0" presId="urn:microsoft.com/office/officeart/2005/8/layout/orgChart1"/>
    <dgm:cxn modelId="{E1C164A0-0866-4F0D-BF17-7401E85CEAE6}" type="presParOf" srcId="{C3D3F05A-39EB-4F8B-9CF1-25C8001C5B53}" destId="{F8C1F5C1-BBDD-4069-A351-99A9669AFBF8}" srcOrd="1" destOrd="0" presId="urn:microsoft.com/office/officeart/2005/8/layout/orgChart1"/>
    <dgm:cxn modelId="{719D3B29-FE72-440B-AF40-2C3C60B5DE8E}" type="presParOf" srcId="{F8C1F5C1-BBDD-4069-A351-99A9669AFBF8}" destId="{6C8911AA-0391-4B44-AA61-1377AF16E4E5}" srcOrd="0" destOrd="0" presId="urn:microsoft.com/office/officeart/2005/8/layout/orgChart1"/>
    <dgm:cxn modelId="{9435456A-BC21-46A2-9C43-40AB168614BF}" type="presParOf" srcId="{6C8911AA-0391-4B44-AA61-1377AF16E4E5}" destId="{B6981A33-5929-4504-B430-68A13072FCBE}" srcOrd="0" destOrd="0" presId="urn:microsoft.com/office/officeart/2005/8/layout/orgChart1"/>
    <dgm:cxn modelId="{440CCD72-E9E9-43A1-BE29-59E8C67D00BB}" type="presParOf" srcId="{6C8911AA-0391-4B44-AA61-1377AF16E4E5}" destId="{FD7E5143-6D58-4AA0-933A-4CA3E3486BCD}" srcOrd="1" destOrd="0" presId="urn:microsoft.com/office/officeart/2005/8/layout/orgChart1"/>
    <dgm:cxn modelId="{04DBE6D8-4586-41FA-84BD-79A3E313DD53}" type="presParOf" srcId="{F8C1F5C1-BBDD-4069-A351-99A9669AFBF8}" destId="{DF5167CC-9520-4CE7-9338-A31639101B48}" srcOrd="1" destOrd="0" presId="urn:microsoft.com/office/officeart/2005/8/layout/orgChart1"/>
    <dgm:cxn modelId="{D3280664-B828-47FD-8B17-CC8EE20F0D75}" type="presParOf" srcId="{F8C1F5C1-BBDD-4069-A351-99A9669AFBF8}" destId="{C945A9B4-6C87-4AD7-B846-54DDCE17C6C4}" srcOrd="2" destOrd="0" presId="urn:microsoft.com/office/officeart/2005/8/layout/orgChart1"/>
    <dgm:cxn modelId="{73FBA534-5E5D-47A7-92EA-91311DDF67CC}" type="presParOf" srcId="{D797BD2D-5F88-4E3C-8EE6-2E8EFB66906B}" destId="{16D409C3-4B04-458B-AD4E-EAEE45214DB0}" srcOrd="2" destOrd="0" presId="urn:microsoft.com/office/officeart/2005/8/layout/orgChart1"/>
    <dgm:cxn modelId="{032A3A88-CAA9-4525-8C0C-B0F79327D3A0}" type="presParOf" srcId="{5925AABF-B6B4-43CB-A779-6B08FFD8B094}" destId="{053D227E-5F43-420D-8E91-53D7E15C9E84}" srcOrd="4" destOrd="0" presId="urn:microsoft.com/office/officeart/2005/8/layout/orgChart1"/>
    <dgm:cxn modelId="{9F0A132D-23FC-4798-B2E7-B44E6D9C55AF}" type="presParOf" srcId="{053D227E-5F43-420D-8E91-53D7E15C9E84}" destId="{8A4F4C55-07F9-409D-A141-98F10CBC4D3B}" srcOrd="0" destOrd="0" presId="urn:microsoft.com/office/officeart/2005/8/layout/orgChart1"/>
    <dgm:cxn modelId="{BEB00B4D-C907-4D40-864F-492002A1AB2D}" type="presParOf" srcId="{8A4F4C55-07F9-409D-A141-98F10CBC4D3B}" destId="{C330E094-A311-4069-942A-C58D77DD2DC3}" srcOrd="0" destOrd="0" presId="urn:microsoft.com/office/officeart/2005/8/layout/orgChart1"/>
    <dgm:cxn modelId="{3D8D23C4-6A29-489A-BA56-94B313D26910}" type="presParOf" srcId="{8A4F4C55-07F9-409D-A141-98F10CBC4D3B}" destId="{38E2D540-89D6-4801-8915-D08581DB7272}" srcOrd="1" destOrd="0" presId="urn:microsoft.com/office/officeart/2005/8/layout/orgChart1"/>
    <dgm:cxn modelId="{0B0ADFA8-F1BA-432F-A2C5-131E7EC3519B}" type="presParOf" srcId="{053D227E-5F43-420D-8E91-53D7E15C9E84}" destId="{835A64E9-4535-4E2A-8AEC-5BE97506F3F5}" srcOrd="1" destOrd="0" presId="urn:microsoft.com/office/officeart/2005/8/layout/orgChart1"/>
    <dgm:cxn modelId="{20A08F8D-00CC-4FAE-B888-DF1A507E0F16}" type="presParOf" srcId="{053D227E-5F43-420D-8E91-53D7E15C9E84}" destId="{A6626D29-E548-4826-A168-500AA4F1DA51}" srcOrd="2" destOrd="0" presId="urn:microsoft.com/office/officeart/2005/8/layout/orgChart1"/>
    <dgm:cxn modelId="{83533D88-4DF4-49BD-ADFC-D442D0E4E15E}" type="presParOf" srcId="{5925AABF-B6B4-43CB-A779-6B08FFD8B094}" destId="{351FE050-E61F-4313-846A-FD2F737393EE}" srcOrd="5" destOrd="0" presId="urn:microsoft.com/office/officeart/2005/8/layout/orgChart1"/>
    <dgm:cxn modelId="{C99AA72F-B2A6-4DF6-9DB9-7542C4902B96}" type="presParOf" srcId="{351FE050-E61F-4313-846A-FD2F737393EE}" destId="{5C92B608-E9D4-4A6B-8F6A-BEA4F18F24D4}" srcOrd="0" destOrd="0" presId="urn:microsoft.com/office/officeart/2005/8/layout/orgChart1"/>
    <dgm:cxn modelId="{51ECA1AE-EB7C-485D-A095-4CE6701A3B56}" type="presParOf" srcId="{5C92B608-E9D4-4A6B-8F6A-BEA4F18F24D4}" destId="{C1F9EFD5-CE5C-4AF5-B90E-100AB6A2F787}" srcOrd="0" destOrd="0" presId="urn:microsoft.com/office/officeart/2005/8/layout/orgChart1"/>
    <dgm:cxn modelId="{A22F139A-B102-4C6F-8C1D-B0228384A4AD}" type="presParOf" srcId="{5C92B608-E9D4-4A6B-8F6A-BEA4F18F24D4}" destId="{22D5732B-BB71-4780-83EF-83F4BBC207AC}" srcOrd="1" destOrd="0" presId="urn:microsoft.com/office/officeart/2005/8/layout/orgChart1"/>
    <dgm:cxn modelId="{458B3C22-2A2D-49D9-833A-1C5DDE60EDF9}" type="presParOf" srcId="{351FE050-E61F-4313-846A-FD2F737393EE}" destId="{3F7F7DAA-592B-4926-8BAA-750332B135EC}" srcOrd="1" destOrd="0" presId="urn:microsoft.com/office/officeart/2005/8/layout/orgChart1"/>
    <dgm:cxn modelId="{470E6393-2A89-45A0-9202-4C226FCF8358}" type="presParOf" srcId="{351FE050-E61F-4313-846A-FD2F737393EE}" destId="{9562B8AA-8C28-41A1-A633-C0266CE5086B}" srcOrd="2" destOrd="0" presId="urn:microsoft.com/office/officeart/2005/8/layout/orgChart1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D9E90-77E1-4A24-9457-94E25DEE5863}">
      <dsp:nvSpPr>
        <dsp:cNvPr id="0" name=""/>
        <dsp:cNvSpPr/>
      </dsp:nvSpPr>
      <dsp:spPr>
        <a:xfrm>
          <a:off x="8042229" y="470776"/>
          <a:ext cx="91440" cy="197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5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839E2-DEFC-470B-AB11-37CC5CE1DF6A}">
      <dsp:nvSpPr>
        <dsp:cNvPr id="0" name=""/>
        <dsp:cNvSpPr/>
      </dsp:nvSpPr>
      <dsp:spPr>
        <a:xfrm>
          <a:off x="7185278" y="470776"/>
          <a:ext cx="141042" cy="1100130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1100130"/>
              </a:lnTo>
              <a:lnTo>
                <a:pt x="0" y="11001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DB145-0585-4130-9B07-A1A1ADA21A18}">
      <dsp:nvSpPr>
        <dsp:cNvPr id="0" name=""/>
        <dsp:cNvSpPr/>
      </dsp:nvSpPr>
      <dsp:spPr>
        <a:xfrm>
          <a:off x="7185278" y="470776"/>
          <a:ext cx="141042" cy="432530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432530"/>
              </a:lnTo>
              <a:lnTo>
                <a:pt x="0" y="4325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E0ABA-84E2-425A-9D8C-B5F68DEA0BF3}">
      <dsp:nvSpPr>
        <dsp:cNvPr id="0" name=""/>
        <dsp:cNvSpPr/>
      </dsp:nvSpPr>
      <dsp:spPr>
        <a:xfrm>
          <a:off x="5531674" y="470776"/>
          <a:ext cx="91440" cy="197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5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2EC4C-6945-466B-B828-2DA87CAEABA0}">
      <dsp:nvSpPr>
        <dsp:cNvPr id="0" name=""/>
        <dsp:cNvSpPr/>
      </dsp:nvSpPr>
      <dsp:spPr>
        <a:xfrm>
          <a:off x="3536980" y="470776"/>
          <a:ext cx="141042" cy="3102933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3102933"/>
              </a:lnTo>
              <a:lnTo>
                <a:pt x="0" y="310293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C3678-5BDD-463C-A95F-8336176B87D8}">
      <dsp:nvSpPr>
        <dsp:cNvPr id="0" name=""/>
        <dsp:cNvSpPr/>
      </dsp:nvSpPr>
      <dsp:spPr>
        <a:xfrm>
          <a:off x="3536980" y="470776"/>
          <a:ext cx="141042" cy="2435332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2435332"/>
              </a:lnTo>
              <a:lnTo>
                <a:pt x="0" y="24353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2FC38-546C-4C43-AF30-005E858DCC52}">
      <dsp:nvSpPr>
        <dsp:cNvPr id="0" name=""/>
        <dsp:cNvSpPr/>
      </dsp:nvSpPr>
      <dsp:spPr>
        <a:xfrm>
          <a:off x="3536980" y="470776"/>
          <a:ext cx="141042" cy="1767731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1767731"/>
              </a:lnTo>
              <a:lnTo>
                <a:pt x="0" y="176773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EBEFD-8E2F-4D8B-A494-5C1837347068}">
      <dsp:nvSpPr>
        <dsp:cNvPr id="0" name=""/>
        <dsp:cNvSpPr/>
      </dsp:nvSpPr>
      <dsp:spPr>
        <a:xfrm>
          <a:off x="3536980" y="470776"/>
          <a:ext cx="141042" cy="1100130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1100130"/>
              </a:lnTo>
              <a:lnTo>
                <a:pt x="0" y="11001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F254D-6601-4EFF-B7B9-38CFDB76CA0D}">
      <dsp:nvSpPr>
        <dsp:cNvPr id="0" name=""/>
        <dsp:cNvSpPr/>
      </dsp:nvSpPr>
      <dsp:spPr>
        <a:xfrm>
          <a:off x="3536980" y="470776"/>
          <a:ext cx="141042" cy="432530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432530"/>
              </a:lnTo>
              <a:lnTo>
                <a:pt x="0" y="4325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FD4DA-12E8-4A7B-B837-4B97E936AFF1}">
      <dsp:nvSpPr>
        <dsp:cNvPr id="0" name=""/>
        <dsp:cNvSpPr/>
      </dsp:nvSpPr>
      <dsp:spPr>
        <a:xfrm>
          <a:off x="2399238" y="470776"/>
          <a:ext cx="141042" cy="5105735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5105735"/>
              </a:lnTo>
              <a:lnTo>
                <a:pt x="0" y="510573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70B83-5708-4351-A680-D9E4B52ACFD4}">
      <dsp:nvSpPr>
        <dsp:cNvPr id="0" name=""/>
        <dsp:cNvSpPr/>
      </dsp:nvSpPr>
      <dsp:spPr>
        <a:xfrm>
          <a:off x="2399238" y="470776"/>
          <a:ext cx="141042" cy="4438135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4438135"/>
              </a:lnTo>
              <a:lnTo>
                <a:pt x="0" y="443813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29187-F952-4062-A420-3523BEB97A34}">
      <dsp:nvSpPr>
        <dsp:cNvPr id="0" name=""/>
        <dsp:cNvSpPr/>
      </dsp:nvSpPr>
      <dsp:spPr>
        <a:xfrm>
          <a:off x="2399238" y="470776"/>
          <a:ext cx="141042" cy="3770534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3770534"/>
              </a:lnTo>
              <a:lnTo>
                <a:pt x="0" y="377053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BA8B1-4E49-4A8F-B140-3E9107C9B9AB}">
      <dsp:nvSpPr>
        <dsp:cNvPr id="0" name=""/>
        <dsp:cNvSpPr/>
      </dsp:nvSpPr>
      <dsp:spPr>
        <a:xfrm>
          <a:off x="2399238" y="470776"/>
          <a:ext cx="141042" cy="3102933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3102933"/>
              </a:lnTo>
              <a:lnTo>
                <a:pt x="0" y="310293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EAD67-F2BA-4E13-B41D-215BF966639A}">
      <dsp:nvSpPr>
        <dsp:cNvPr id="0" name=""/>
        <dsp:cNvSpPr/>
      </dsp:nvSpPr>
      <dsp:spPr>
        <a:xfrm>
          <a:off x="2399238" y="470776"/>
          <a:ext cx="141042" cy="2435332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2435332"/>
              </a:lnTo>
              <a:lnTo>
                <a:pt x="0" y="24353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D3DC9-AE3F-467F-8A4D-8765DCF8B65D}">
      <dsp:nvSpPr>
        <dsp:cNvPr id="0" name=""/>
        <dsp:cNvSpPr/>
      </dsp:nvSpPr>
      <dsp:spPr>
        <a:xfrm>
          <a:off x="2399238" y="470776"/>
          <a:ext cx="141042" cy="1767731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1767731"/>
              </a:lnTo>
              <a:lnTo>
                <a:pt x="0" y="176773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5B28D-731A-4AB3-9388-583E01A1C29C}">
      <dsp:nvSpPr>
        <dsp:cNvPr id="0" name=""/>
        <dsp:cNvSpPr/>
      </dsp:nvSpPr>
      <dsp:spPr>
        <a:xfrm>
          <a:off x="2399238" y="470776"/>
          <a:ext cx="141042" cy="1100130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1100130"/>
              </a:lnTo>
              <a:lnTo>
                <a:pt x="0" y="11001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76F7-6A06-49C5-9F3D-2DFFB6488392}">
      <dsp:nvSpPr>
        <dsp:cNvPr id="0" name=""/>
        <dsp:cNvSpPr/>
      </dsp:nvSpPr>
      <dsp:spPr>
        <a:xfrm>
          <a:off x="2399238" y="470776"/>
          <a:ext cx="141042" cy="432530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432530"/>
              </a:lnTo>
              <a:lnTo>
                <a:pt x="0" y="4325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9A20F-0E3A-4FB6-AB1E-340055681CB9}">
      <dsp:nvSpPr>
        <dsp:cNvPr id="0" name=""/>
        <dsp:cNvSpPr/>
      </dsp:nvSpPr>
      <dsp:spPr>
        <a:xfrm>
          <a:off x="1261496" y="470776"/>
          <a:ext cx="141042" cy="1767731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1767731"/>
              </a:lnTo>
              <a:lnTo>
                <a:pt x="0" y="176773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B20A6-560D-40E0-A1B2-B1324E72D82B}">
      <dsp:nvSpPr>
        <dsp:cNvPr id="0" name=""/>
        <dsp:cNvSpPr/>
      </dsp:nvSpPr>
      <dsp:spPr>
        <a:xfrm>
          <a:off x="1261496" y="470776"/>
          <a:ext cx="141042" cy="1100130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1100130"/>
              </a:lnTo>
              <a:lnTo>
                <a:pt x="0" y="11001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1F386-EA88-4414-8520-D726993722A6}">
      <dsp:nvSpPr>
        <dsp:cNvPr id="0" name=""/>
        <dsp:cNvSpPr/>
      </dsp:nvSpPr>
      <dsp:spPr>
        <a:xfrm>
          <a:off x="1261496" y="470776"/>
          <a:ext cx="141042" cy="432530"/>
        </a:xfrm>
        <a:custGeom>
          <a:avLst/>
          <a:gdLst/>
          <a:ahLst/>
          <a:cxnLst/>
          <a:rect l="0" t="0" r="0" b="0"/>
          <a:pathLst>
            <a:path>
              <a:moveTo>
                <a:pt x="141042" y="0"/>
              </a:moveTo>
              <a:lnTo>
                <a:pt x="141042" y="432530"/>
              </a:lnTo>
              <a:lnTo>
                <a:pt x="0" y="4325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2EFED-DACC-4A2E-9019-26BE1780BD23}">
      <dsp:nvSpPr>
        <dsp:cNvPr id="0" name=""/>
        <dsp:cNvSpPr/>
      </dsp:nvSpPr>
      <dsp:spPr>
        <a:xfrm>
          <a:off x="556284" y="635"/>
          <a:ext cx="940282" cy="470141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About Us</a:t>
          </a:r>
        </a:p>
      </dsp:txBody>
      <dsp:txXfrm>
        <a:off x="556284" y="635"/>
        <a:ext cx="940282" cy="470141"/>
      </dsp:txXfrm>
    </dsp:sp>
    <dsp:sp modelId="{8F1A9FC6-6E55-4631-812F-DA04C3368892}">
      <dsp:nvSpPr>
        <dsp:cNvPr id="0" name=""/>
        <dsp:cNvSpPr/>
      </dsp:nvSpPr>
      <dsp:spPr>
        <a:xfrm>
          <a:off x="321213" y="668236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Our Story</a:t>
          </a:r>
        </a:p>
      </dsp:txBody>
      <dsp:txXfrm>
        <a:off x="321213" y="668236"/>
        <a:ext cx="940282" cy="470141"/>
      </dsp:txXfrm>
    </dsp:sp>
    <dsp:sp modelId="{84C69456-8940-418D-9042-1A7C72F05894}">
      <dsp:nvSpPr>
        <dsp:cNvPr id="0" name=""/>
        <dsp:cNvSpPr/>
      </dsp:nvSpPr>
      <dsp:spPr>
        <a:xfrm>
          <a:off x="321213" y="1335837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Why Organic?</a:t>
          </a:r>
        </a:p>
      </dsp:txBody>
      <dsp:txXfrm>
        <a:off x="321213" y="1335837"/>
        <a:ext cx="940282" cy="470141"/>
      </dsp:txXfrm>
    </dsp:sp>
    <dsp:sp modelId="{D67750ED-CBEB-4699-9140-5BFBDCC86B93}">
      <dsp:nvSpPr>
        <dsp:cNvPr id="0" name=""/>
        <dsp:cNvSpPr/>
      </dsp:nvSpPr>
      <dsp:spPr>
        <a:xfrm>
          <a:off x="321213" y="2003437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Our Farm</a:t>
          </a:r>
        </a:p>
      </dsp:txBody>
      <dsp:txXfrm>
        <a:off x="321213" y="2003437"/>
        <a:ext cx="940282" cy="470141"/>
      </dsp:txXfrm>
    </dsp:sp>
    <dsp:sp modelId="{0F6D0F66-58C8-4EB2-B458-7A558C8C8906}">
      <dsp:nvSpPr>
        <dsp:cNvPr id="0" name=""/>
        <dsp:cNvSpPr/>
      </dsp:nvSpPr>
      <dsp:spPr>
        <a:xfrm>
          <a:off x="1694026" y="635"/>
          <a:ext cx="940282" cy="470141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Our Teas</a:t>
          </a:r>
        </a:p>
      </dsp:txBody>
      <dsp:txXfrm>
        <a:off x="1694026" y="635"/>
        <a:ext cx="940282" cy="470141"/>
      </dsp:txXfrm>
    </dsp:sp>
    <dsp:sp modelId="{E6D0CEA9-8958-4704-BE71-8ABF4A2760B2}">
      <dsp:nvSpPr>
        <dsp:cNvPr id="0" name=""/>
        <dsp:cNvSpPr/>
      </dsp:nvSpPr>
      <dsp:spPr>
        <a:xfrm>
          <a:off x="1458955" y="668236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Loose-Leaf Teas</a:t>
          </a:r>
        </a:p>
      </dsp:txBody>
      <dsp:txXfrm>
        <a:off x="1458955" y="668236"/>
        <a:ext cx="940282" cy="470141"/>
      </dsp:txXfrm>
    </dsp:sp>
    <dsp:sp modelId="{39F6732C-825B-480C-AC5F-989AEEB04403}">
      <dsp:nvSpPr>
        <dsp:cNvPr id="0" name=""/>
        <dsp:cNvSpPr/>
      </dsp:nvSpPr>
      <dsp:spPr>
        <a:xfrm>
          <a:off x="1458955" y="1335837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Herbal Wellness Teas</a:t>
          </a:r>
        </a:p>
      </dsp:txBody>
      <dsp:txXfrm>
        <a:off x="1458955" y="1335837"/>
        <a:ext cx="940282" cy="470141"/>
      </dsp:txXfrm>
    </dsp:sp>
    <dsp:sp modelId="{AFE11799-BC11-4655-9A40-CC1564A5CA43}">
      <dsp:nvSpPr>
        <dsp:cNvPr id="0" name=""/>
        <dsp:cNvSpPr/>
      </dsp:nvSpPr>
      <dsp:spPr>
        <a:xfrm>
          <a:off x="1458955" y="2003437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White</a:t>
          </a:r>
        </a:p>
      </dsp:txBody>
      <dsp:txXfrm>
        <a:off x="1458955" y="2003437"/>
        <a:ext cx="940282" cy="470141"/>
      </dsp:txXfrm>
    </dsp:sp>
    <dsp:sp modelId="{3FCD9174-527D-4354-BE1A-E199BD7F5B67}">
      <dsp:nvSpPr>
        <dsp:cNvPr id="0" name=""/>
        <dsp:cNvSpPr/>
      </dsp:nvSpPr>
      <dsp:spPr>
        <a:xfrm>
          <a:off x="1458955" y="2671038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Black</a:t>
          </a:r>
        </a:p>
      </dsp:txBody>
      <dsp:txXfrm>
        <a:off x="1458955" y="2671038"/>
        <a:ext cx="940282" cy="470141"/>
      </dsp:txXfrm>
    </dsp:sp>
    <dsp:sp modelId="{96551CAA-8DC3-4DCD-8E89-CDE594D29E3F}">
      <dsp:nvSpPr>
        <dsp:cNvPr id="0" name=""/>
        <dsp:cNvSpPr/>
      </dsp:nvSpPr>
      <dsp:spPr>
        <a:xfrm>
          <a:off x="1458955" y="3338639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Chai</a:t>
          </a:r>
        </a:p>
      </dsp:txBody>
      <dsp:txXfrm>
        <a:off x="1458955" y="3338639"/>
        <a:ext cx="940282" cy="470141"/>
      </dsp:txXfrm>
    </dsp:sp>
    <dsp:sp modelId="{F2F98270-765C-458E-B425-40A0A9090949}">
      <dsp:nvSpPr>
        <dsp:cNvPr id="0" name=""/>
        <dsp:cNvSpPr/>
      </dsp:nvSpPr>
      <dsp:spPr>
        <a:xfrm>
          <a:off x="1458955" y="4006240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Green</a:t>
          </a:r>
        </a:p>
      </dsp:txBody>
      <dsp:txXfrm>
        <a:off x="1458955" y="4006240"/>
        <a:ext cx="940282" cy="470141"/>
      </dsp:txXfrm>
    </dsp:sp>
    <dsp:sp modelId="{D5998B7C-045E-4B68-99CA-0066FD78AE01}">
      <dsp:nvSpPr>
        <dsp:cNvPr id="0" name=""/>
        <dsp:cNvSpPr/>
      </dsp:nvSpPr>
      <dsp:spPr>
        <a:xfrm>
          <a:off x="1458955" y="4673841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Oolong</a:t>
          </a:r>
        </a:p>
      </dsp:txBody>
      <dsp:txXfrm>
        <a:off x="1458955" y="4673841"/>
        <a:ext cx="940282" cy="470141"/>
      </dsp:txXfrm>
    </dsp:sp>
    <dsp:sp modelId="{C1846C31-40E5-4893-A4C4-48311ADDCF59}">
      <dsp:nvSpPr>
        <dsp:cNvPr id="0" name=""/>
        <dsp:cNvSpPr/>
      </dsp:nvSpPr>
      <dsp:spPr>
        <a:xfrm>
          <a:off x="1458955" y="5341442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Herbal</a:t>
          </a:r>
        </a:p>
      </dsp:txBody>
      <dsp:txXfrm>
        <a:off x="1458955" y="5341442"/>
        <a:ext cx="940282" cy="470141"/>
      </dsp:txXfrm>
    </dsp:sp>
    <dsp:sp modelId="{B8445E00-6F37-49B2-BFCD-415509640BF6}">
      <dsp:nvSpPr>
        <dsp:cNvPr id="0" name=""/>
        <dsp:cNvSpPr/>
      </dsp:nvSpPr>
      <dsp:spPr>
        <a:xfrm>
          <a:off x="2831768" y="635"/>
          <a:ext cx="940282" cy="470141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Teaware</a:t>
          </a:r>
          <a:r>
            <a:rPr lang="en-US" sz="1200" kern="1200" dirty="0"/>
            <a:t> &amp; Gifts</a:t>
          </a:r>
        </a:p>
      </dsp:txBody>
      <dsp:txXfrm>
        <a:off x="2831768" y="635"/>
        <a:ext cx="940282" cy="470141"/>
      </dsp:txXfrm>
    </dsp:sp>
    <dsp:sp modelId="{AF5804F7-6153-4E61-B8E5-4330CCCA11D8}">
      <dsp:nvSpPr>
        <dsp:cNvPr id="0" name=""/>
        <dsp:cNvSpPr/>
      </dsp:nvSpPr>
      <dsp:spPr>
        <a:xfrm>
          <a:off x="2596698" y="668236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Mugs</a:t>
          </a:r>
        </a:p>
      </dsp:txBody>
      <dsp:txXfrm>
        <a:off x="2596698" y="668236"/>
        <a:ext cx="940282" cy="470141"/>
      </dsp:txXfrm>
    </dsp:sp>
    <dsp:sp modelId="{414F6AB1-2094-44AC-BD91-590BB563CC73}">
      <dsp:nvSpPr>
        <dsp:cNvPr id="0" name=""/>
        <dsp:cNvSpPr/>
      </dsp:nvSpPr>
      <dsp:spPr>
        <a:xfrm>
          <a:off x="2596698" y="1335837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Pots</a:t>
          </a:r>
        </a:p>
      </dsp:txBody>
      <dsp:txXfrm>
        <a:off x="2596698" y="1335837"/>
        <a:ext cx="940282" cy="470141"/>
      </dsp:txXfrm>
    </dsp:sp>
    <dsp:sp modelId="{76F87ED0-E9DA-4D69-9B76-A0E2CF953D49}">
      <dsp:nvSpPr>
        <dsp:cNvPr id="0" name=""/>
        <dsp:cNvSpPr/>
      </dsp:nvSpPr>
      <dsp:spPr>
        <a:xfrm>
          <a:off x="2596698" y="2003437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Infusers</a:t>
          </a:r>
        </a:p>
      </dsp:txBody>
      <dsp:txXfrm>
        <a:off x="2596698" y="2003437"/>
        <a:ext cx="940282" cy="470141"/>
      </dsp:txXfrm>
    </dsp:sp>
    <dsp:sp modelId="{18B0B051-E5AD-4055-8D65-79771B57762F}">
      <dsp:nvSpPr>
        <dsp:cNvPr id="0" name=""/>
        <dsp:cNvSpPr/>
      </dsp:nvSpPr>
      <dsp:spPr>
        <a:xfrm>
          <a:off x="2596698" y="2671038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Gift Sets</a:t>
          </a:r>
        </a:p>
      </dsp:txBody>
      <dsp:txXfrm>
        <a:off x="2596698" y="2671038"/>
        <a:ext cx="940282" cy="470141"/>
      </dsp:txXfrm>
    </dsp:sp>
    <dsp:sp modelId="{FF08CD7D-C1DA-4F9D-9CDD-F40636037866}">
      <dsp:nvSpPr>
        <dsp:cNvPr id="0" name=""/>
        <dsp:cNvSpPr/>
      </dsp:nvSpPr>
      <dsp:spPr>
        <a:xfrm>
          <a:off x="2596698" y="3338639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Gift Cards</a:t>
          </a:r>
        </a:p>
      </dsp:txBody>
      <dsp:txXfrm>
        <a:off x="2596698" y="3338639"/>
        <a:ext cx="940282" cy="470141"/>
      </dsp:txXfrm>
    </dsp:sp>
    <dsp:sp modelId="{3743A438-9CD7-49A7-9B26-F8703E11F855}">
      <dsp:nvSpPr>
        <dsp:cNvPr id="0" name=""/>
        <dsp:cNvSpPr/>
      </dsp:nvSpPr>
      <dsp:spPr>
        <a:xfrm>
          <a:off x="3969511" y="635"/>
          <a:ext cx="940282" cy="47014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Logo</a:t>
          </a:r>
        </a:p>
      </dsp:txBody>
      <dsp:txXfrm>
        <a:off x="3969511" y="635"/>
        <a:ext cx="940282" cy="470141"/>
      </dsp:txXfrm>
    </dsp:sp>
    <dsp:sp modelId="{BFCD1915-59E3-4725-A96A-26A8FD513A46}">
      <dsp:nvSpPr>
        <dsp:cNvPr id="0" name=""/>
        <dsp:cNvSpPr/>
      </dsp:nvSpPr>
      <dsp:spPr>
        <a:xfrm>
          <a:off x="5107253" y="635"/>
          <a:ext cx="940282" cy="470141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Frequent Steeper Club</a:t>
          </a:r>
        </a:p>
      </dsp:txBody>
      <dsp:txXfrm>
        <a:off x="5107253" y="635"/>
        <a:ext cx="940282" cy="470141"/>
      </dsp:txXfrm>
    </dsp:sp>
    <dsp:sp modelId="{0A9A23A1-F759-45D0-9884-86FC8AF0292C}">
      <dsp:nvSpPr>
        <dsp:cNvPr id="0" name=""/>
        <dsp:cNvSpPr/>
      </dsp:nvSpPr>
      <dsp:spPr>
        <a:xfrm>
          <a:off x="5107253" y="668236"/>
          <a:ext cx="940282" cy="4701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Form</a:t>
          </a:r>
        </a:p>
      </dsp:txBody>
      <dsp:txXfrm>
        <a:off x="5107253" y="668236"/>
        <a:ext cx="940282" cy="470141"/>
      </dsp:txXfrm>
    </dsp:sp>
    <dsp:sp modelId="{E9226135-BFCC-4C00-8AD4-B15E0BB03CEB}">
      <dsp:nvSpPr>
        <dsp:cNvPr id="0" name=""/>
        <dsp:cNvSpPr/>
      </dsp:nvSpPr>
      <dsp:spPr>
        <a:xfrm>
          <a:off x="6480066" y="635"/>
          <a:ext cx="940282" cy="470141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Account /Login</a:t>
          </a:r>
        </a:p>
      </dsp:txBody>
      <dsp:txXfrm>
        <a:off x="6480066" y="635"/>
        <a:ext cx="940282" cy="470141"/>
      </dsp:txXfrm>
    </dsp:sp>
    <dsp:sp modelId="{D44BFCF3-7AD9-4B4A-B0E8-5E4785CF1596}">
      <dsp:nvSpPr>
        <dsp:cNvPr id="0" name=""/>
        <dsp:cNvSpPr/>
      </dsp:nvSpPr>
      <dsp:spPr>
        <a:xfrm>
          <a:off x="6244995" y="668236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Login / Sign up</a:t>
          </a:r>
        </a:p>
      </dsp:txBody>
      <dsp:txXfrm>
        <a:off x="6244995" y="668236"/>
        <a:ext cx="940282" cy="470141"/>
      </dsp:txXfrm>
    </dsp:sp>
    <dsp:sp modelId="{FE70F112-AF1D-4210-A618-93663B17B6FC}">
      <dsp:nvSpPr>
        <dsp:cNvPr id="0" name=""/>
        <dsp:cNvSpPr/>
      </dsp:nvSpPr>
      <dsp:spPr>
        <a:xfrm>
          <a:off x="6244995" y="1335837"/>
          <a:ext cx="940282" cy="4701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Orders </a:t>
          </a:r>
        </a:p>
      </dsp:txBody>
      <dsp:txXfrm>
        <a:off x="6244995" y="1335837"/>
        <a:ext cx="940282" cy="470141"/>
      </dsp:txXfrm>
    </dsp:sp>
    <dsp:sp modelId="{AB52BD55-5DFC-4AE7-8251-41FC5037F25C}">
      <dsp:nvSpPr>
        <dsp:cNvPr id="0" name=""/>
        <dsp:cNvSpPr/>
      </dsp:nvSpPr>
      <dsp:spPr>
        <a:xfrm>
          <a:off x="7617808" y="635"/>
          <a:ext cx="940282" cy="470141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Cart</a:t>
          </a:r>
        </a:p>
      </dsp:txBody>
      <dsp:txXfrm>
        <a:off x="7617808" y="635"/>
        <a:ext cx="940282" cy="470141"/>
      </dsp:txXfrm>
    </dsp:sp>
    <dsp:sp modelId="{87AB113C-9777-40EA-8D4E-3D98B971F5B0}">
      <dsp:nvSpPr>
        <dsp:cNvPr id="0" name=""/>
        <dsp:cNvSpPr/>
      </dsp:nvSpPr>
      <dsp:spPr>
        <a:xfrm>
          <a:off x="7617808" y="668236"/>
          <a:ext cx="940282" cy="4701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Payment form</a:t>
          </a:r>
        </a:p>
      </dsp:txBody>
      <dsp:txXfrm>
        <a:off x="7617808" y="668236"/>
        <a:ext cx="940282" cy="470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E4CD0-B59B-4143-A5D0-239115BC91B0}">
      <dsp:nvSpPr>
        <dsp:cNvPr id="0" name=""/>
        <dsp:cNvSpPr/>
      </dsp:nvSpPr>
      <dsp:spPr>
        <a:xfrm>
          <a:off x="621298" y="3036662"/>
          <a:ext cx="543560" cy="164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18"/>
              </a:lnTo>
              <a:lnTo>
                <a:pt x="543560" y="91518"/>
              </a:lnTo>
              <a:lnTo>
                <a:pt x="543560" y="16455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80230-A735-4079-A878-9689AE9E7E7A}">
      <dsp:nvSpPr>
        <dsp:cNvPr id="0" name=""/>
        <dsp:cNvSpPr/>
      </dsp:nvSpPr>
      <dsp:spPr>
        <a:xfrm>
          <a:off x="370302" y="2172649"/>
          <a:ext cx="4285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50881"/>
              </a:lnTo>
              <a:lnTo>
                <a:pt x="428551" y="50881"/>
              </a:lnTo>
              <a:lnTo>
                <a:pt x="428551" y="12391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B5DB9-2C26-406E-99D2-AE91A2D7CA4D}">
      <dsp:nvSpPr>
        <dsp:cNvPr id="0" name=""/>
        <dsp:cNvSpPr/>
      </dsp:nvSpPr>
      <dsp:spPr>
        <a:xfrm>
          <a:off x="371220" y="1319601"/>
          <a:ext cx="552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1346"/>
              </a:lnTo>
              <a:lnTo>
                <a:pt x="552025" y="61346"/>
              </a:lnTo>
              <a:lnTo>
                <a:pt x="552025" y="134383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CDDEF-1101-42C1-B71D-C905E2D5FAAC}">
      <dsp:nvSpPr>
        <dsp:cNvPr id="0" name=""/>
        <dsp:cNvSpPr/>
      </dsp:nvSpPr>
      <dsp:spPr>
        <a:xfrm>
          <a:off x="364883" y="463189"/>
          <a:ext cx="4285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0650"/>
              </a:lnTo>
              <a:lnTo>
                <a:pt x="428551" y="60650"/>
              </a:lnTo>
              <a:lnTo>
                <a:pt x="428551" y="13368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9D0EC-B4F1-4BB1-A0C8-7D3DC17EB5BD}">
      <dsp:nvSpPr>
        <dsp:cNvPr id="0" name=""/>
        <dsp:cNvSpPr/>
      </dsp:nvSpPr>
      <dsp:spPr>
        <a:xfrm>
          <a:off x="17089" y="161115"/>
          <a:ext cx="695587" cy="347793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Shipping and Returns</a:t>
          </a:r>
        </a:p>
      </dsp:txBody>
      <dsp:txXfrm>
        <a:off x="17089" y="161115"/>
        <a:ext cx="695587" cy="347793"/>
      </dsp:txXfrm>
    </dsp:sp>
    <dsp:sp modelId="{9BFEE167-7E15-4F4C-9596-907F69D24D6E}">
      <dsp:nvSpPr>
        <dsp:cNvPr id="0" name=""/>
        <dsp:cNvSpPr/>
      </dsp:nvSpPr>
      <dsp:spPr>
        <a:xfrm>
          <a:off x="445641" y="596877"/>
          <a:ext cx="695587" cy="34779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Page</a:t>
          </a:r>
        </a:p>
      </dsp:txBody>
      <dsp:txXfrm>
        <a:off x="445641" y="596877"/>
        <a:ext cx="695587" cy="347793"/>
      </dsp:txXfrm>
    </dsp:sp>
    <dsp:sp modelId="{D7CC2190-AB04-4089-BE56-BECF4AC87926}">
      <dsp:nvSpPr>
        <dsp:cNvPr id="0" name=""/>
        <dsp:cNvSpPr/>
      </dsp:nvSpPr>
      <dsp:spPr>
        <a:xfrm>
          <a:off x="23426" y="1017527"/>
          <a:ext cx="695587" cy="347793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Packaging</a:t>
          </a:r>
        </a:p>
      </dsp:txBody>
      <dsp:txXfrm>
        <a:off x="23426" y="1017527"/>
        <a:ext cx="695587" cy="347793"/>
      </dsp:txXfrm>
    </dsp:sp>
    <dsp:sp modelId="{04C3E227-5A5F-4CAF-AB4E-A96690E2526D}">
      <dsp:nvSpPr>
        <dsp:cNvPr id="0" name=""/>
        <dsp:cNvSpPr/>
      </dsp:nvSpPr>
      <dsp:spPr>
        <a:xfrm>
          <a:off x="575452" y="1453984"/>
          <a:ext cx="695587" cy="34779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Page</a:t>
          </a:r>
        </a:p>
      </dsp:txBody>
      <dsp:txXfrm>
        <a:off x="575452" y="1453984"/>
        <a:ext cx="695587" cy="347793"/>
      </dsp:txXfrm>
    </dsp:sp>
    <dsp:sp modelId="{45BC17EF-E0C9-452D-8985-D31DA9130EE1}">
      <dsp:nvSpPr>
        <dsp:cNvPr id="0" name=""/>
        <dsp:cNvSpPr/>
      </dsp:nvSpPr>
      <dsp:spPr>
        <a:xfrm>
          <a:off x="22508" y="1870575"/>
          <a:ext cx="695587" cy="347793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FAQs</a:t>
          </a:r>
        </a:p>
      </dsp:txBody>
      <dsp:txXfrm>
        <a:off x="22508" y="1870575"/>
        <a:ext cx="695587" cy="347793"/>
      </dsp:txXfrm>
    </dsp:sp>
    <dsp:sp modelId="{C8EF2FAC-744D-40BF-BDE8-42D1704683B9}">
      <dsp:nvSpPr>
        <dsp:cNvPr id="0" name=""/>
        <dsp:cNvSpPr/>
      </dsp:nvSpPr>
      <dsp:spPr>
        <a:xfrm>
          <a:off x="451060" y="2296567"/>
          <a:ext cx="695587" cy="34779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Page</a:t>
          </a:r>
        </a:p>
      </dsp:txBody>
      <dsp:txXfrm>
        <a:off x="451060" y="2296567"/>
        <a:ext cx="695587" cy="347793"/>
      </dsp:txXfrm>
    </dsp:sp>
    <dsp:sp modelId="{353D9855-F7C5-4DEF-A0F7-CB5CAB32DD2D}">
      <dsp:nvSpPr>
        <dsp:cNvPr id="0" name=""/>
        <dsp:cNvSpPr/>
      </dsp:nvSpPr>
      <dsp:spPr>
        <a:xfrm>
          <a:off x="273504" y="2688868"/>
          <a:ext cx="695587" cy="347793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Contact Us</a:t>
          </a:r>
        </a:p>
      </dsp:txBody>
      <dsp:txXfrm>
        <a:off x="273504" y="2688868"/>
        <a:ext cx="695587" cy="347793"/>
      </dsp:txXfrm>
    </dsp:sp>
    <dsp:sp modelId="{B6981A33-5929-4504-B430-68A13072FCBE}">
      <dsp:nvSpPr>
        <dsp:cNvPr id="0" name=""/>
        <dsp:cNvSpPr/>
      </dsp:nvSpPr>
      <dsp:spPr>
        <a:xfrm>
          <a:off x="551830" y="3201217"/>
          <a:ext cx="1226057" cy="34779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Email Form/New Page</a:t>
          </a:r>
        </a:p>
      </dsp:txBody>
      <dsp:txXfrm>
        <a:off x="551830" y="3201217"/>
        <a:ext cx="1226057" cy="347793"/>
      </dsp:txXfrm>
    </dsp:sp>
    <dsp:sp modelId="{C330E094-A311-4069-942A-C58D77DD2DC3}">
      <dsp:nvSpPr>
        <dsp:cNvPr id="0" name=""/>
        <dsp:cNvSpPr/>
      </dsp:nvSpPr>
      <dsp:spPr>
        <a:xfrm>
          <a:off x="1451378" y="84865"/>
          <a:ext cx="695587" cy="347793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Customer Care Logo</a:t>
          </a:r>
        </a:p>
      </dsp:txBody>
      <dsp:txXfrm>
        <a:off x="1451378" y="84865"/>
        <a:ext cx="695587" cy="347793"/>
      </dsp:txXfrm>
    </dsp:sp>
    <dsp:sp modelId="{C1F9EFD5-CE5C-4AF5-B90E-100AB6A2F787}">
      <dsp:nvSpPr>
        <dsp:cNvPr id="0" name=""/>
        <dsp:cNvSpPr/>
      </dsp:nvSpPr>
      <dsp:spPr>
        <a:xfrm>
          <a:off x="2487164" y="68397"/>
          <a:ext cx="1184203" cy="347793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Stay connected – Social links</a:t>
          </a:r>
        </a:p>
      </dsp:txBody>
      <dsp:txXfrm>
        <a:off x="2487164" y="68397"/>
        <a:ext cx="1184203" cy="347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6BAD-DBEC-6AF9-46BF-3BD6F81A5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10456-5CE5-7C0C-1F1D-ECF9A4324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EF7A-7318-DBD9-5C68-8356D50A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324-1526-4A49-ACED-9913B3D3469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E10BE-1A6F-35C2-6D99-9760708E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79291-8FAF-8C74-BD32-BD5A3F56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D695-6BDA-4054-ACBF-CC3B6A5D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1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3839-CC00-2E8A-5CBE-32FB9E2D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7D51C-3B31-AFCA-61C1-1BC53166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4891-E414-8273-CE36-40BD2E1C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324-1526-4A49-ACED-9913B3D3469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8D4C2-214C-F0AF-0FB2-CE0A3B62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BC83C-0927-942F-AFA9-C6F15C6D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D695-6BDA-4054-ACBF-CC3B6A5D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85DAC-AA37-7A42-CBDA-529E82135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E0B4-D805-5194-2431-F8BD151AB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348-94E6-0F70-DA01-FDCF069F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324-1526-4A49-ACED-9913B3D3469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7115-9F94-BDF1-C2DC-7A505F47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F1EB-B55A-92B1-D2CA-DE591274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D695-6BDA-4054-ACBF-CC3B6A5D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3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0318-FEA3-7436-9580-9B2C5298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581A-9DE3-7CC4-40BD-2C593900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0477-4152-6BF9-5D13-98C600BE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324-1526-4A49-ACED-9913B3D3469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47951-EC4F-06E1-4FE9-C43B9A1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8240A-5FC9-EF58-9270-30E047EC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D695-6BDA-4054-ACBF-CC3B6A5D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017A-BCA9-186D-3542-9ED2D755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66EA3-27D5-0B11-E8E4-2DE32068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5430F-4B70-39E5-2B89-E412A602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324-1526-4A49-ACED-9913B3D3469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2835-1387-70DC-D876-02E090A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C54C4-E9F1-75B1-EF1B-112B8756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D695-6BDA-4054-ACBF-CC3B6A5D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0A6D-EDCC-FE0C-4850-FE236D03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81A-9EC9-1DBF-1541-B511A0B00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8BEEB-E5E3-BBDA-DE12-24AE35300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8C792-5CC6-CC8A-3729-CD1DAD7B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324-1526-4A49-ACED-9913B3D3469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FF227-6149-D631-E9ED-45F2EBE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8054-9AFD-6CA0-9332-22526174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D695-6BDA-4054-ACBF-CC3B6A5D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9ABF-8CF1-0349-AE7E-C7750180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1C2D6-0C9E-0BC7-1F44-4E1AF2B1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631B2-ECF5-4D8E-01AD-E877C1BFF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C2D59-0B21-4871-B9A2-F0F8E67D5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814FD-DD48-CF00-30C8-D920C2D58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64D52-93AF-D541-35EC-32464385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324-1526-4A49-ACED-9913B3D3469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4508C-A35E-7B22-0E70-B24CDFFD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974F2-ABEA-878D-45F5-E181C2C1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D695-6BDA-4054-ACBF-CC3B6A5D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7CA7-1E90-4D94-4328-99928324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A5A3F-385F-6C9C-F7FA-A7C00437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324-1526-4A49-ACED-9913B3D3469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5F49E-2515-A441-4836-5AC7EDFE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2040E-341A-AE95-C744-2D75D6EC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D695-6BDA-4054-ACBF-CC3B6A5D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AB93F-7CC2-BF97-F355-B59D52AD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324-1526-4A49-ACED-9913B3D3469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F4D20-D672-058C-B5DB-FF3EA218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2A8A7-E86F-B8B3-E37E-0364591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D695-6BDA-4054-ACBF-CC3B6A5D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048C-F7E1-5F0D-3033-239E6880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6D08-D033-B435-744D-A755764D3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48F89-9F3E-8404-A1F4-5355F0D3C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2D09B-3D6F-8F93-29A6-B4E3D069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324-1526-4A49-ACED-9913B3D3469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D3BA-70AF-4225-3EB9-58AD0DAC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E6E6B-B889-302F-2286-7BBA48F7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D695-6BDA-4054-ACBF-CC3B6A5D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E25D-9D70-FDF5-983A-6DAACE31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2E6B2-A3EC-3279-E6AD-9DDD260A2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3F461-0683-6956-221F-B7CB9695C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C7552-B56F-C7DE-C3DC-2D71B91F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324-1526-4A49-ACED-9913B3D3469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90012-2E34-0217-A0D3-D856B230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1AB9D-2829-A2C0-F78E-2DB74747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D695-6BDA-4054-ACBF-CC3B6A5D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8B8BD-849C-0254-F92B-26FD22DF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F7509-0563-C402-2B4A-3BED781A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D46AC-E2DC-9135-EB93-9EBCE7D2D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5324-1526-4A49-ACED-9913B3D3469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45A8-906D-0EF5-2F5E-57C4C4533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9E47-ED2A-8908-50A8-495073515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D695-6BDA-4054-ACBF-CC3B6A5D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BBDD4C-6E4F-6578-7261-E9BB3BC8D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787860"/>
              </p:ext>
            </p:extLst>
          </p:nvPr>
        </p:nvGraphicFramePr>
        <p:xfrm>
          <a:off x="990599" y="825064"/>
          <a:ext cx="8879305" cy="581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4BBC2E-457B-2B48-DB16-C28D05F2ADF4}"/>
              </a:ext>
            </a:extLst>
          </p:cNvPr>
          <p:cNvSpPr txBox="1"/>
          <p:nvPr/>
        </p:nvSpPr>
        <p:spPr>
          <a:xfrm>
            <a:off x="530911" y="250966"/>
            <a:ext cx="199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Landing Page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75B18D4-36A3-23AA-C2DD-1F98FE3B2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524265"/>
              </p:ext>
            </p:extLst>
          </p:nvPr>
        </p:nvGraphicFramePr>
        <p:xfrm>
          <a:off x="5538538" y="3116180"/>
          <a:ext cx="5662863" cy="363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60C507-4E7B-C072-F7EE-4520F05786FF}"/>
              </a:ext>
            </a:extLst>
          </p:cNvPr>
          <p:cNvSpPr txBox="1"/>
          <p:nvPr/>
        </p:nvSpPr>
        <p:spPr>
          <a:xfrm>
            <a:off x="8491807" y="4748282"/>
            <a:ext cx="92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12505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Jeryl Lynn Miles</dc:creator>
  <cp:lastModifiedBy>Jeryl Lynn Miles</cp:lastModifiedBy>
  <cp:revision>1</cp:revision>
  <dcterms:created xsi:type="dcterms:W3CDTF">2023-02-06T04:53:37Z</dcterms:created>
  <dcterms:modified xsi:type="dcterms:W3CDTF">2023-02-06T05:30:26Z</dcterms:modified>
</cp:coreProperties>
</file>