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57" r:id="rId4"/>
    <p:sldId id="263" r:id="rId5"/>
    <p:sldId id="267" r:id="rId6"/>
    <p:sldId id="258" r:id="rId7"/>
    <p:sldId id="259" r:id="rId8"/>
    <p:sldId id="260" r:id="rId9"/>
    <p:sldId id="261" r:id="rId10"/>
    <p:sldId id="271" r:id="rId11"/>
    <p:sldId id="273" r:id="rId12"/>
    <p:sldId id="264" r:id="rId13"/>
    <p:sldId id="270" r:id="rId14"/>
    <p:sldId id="265" r:id="rId15"/>
    <p:sldId id="262" r:id="rId16"/>
    <p:sldId id="269" r:id="rId17"/>
    <p:sldId id="268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0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5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29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4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9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8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0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7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2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WI-FI Everywhere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Baldridge 4/8/2015</a:t>
            </a:r>
            <a:endParaRPr lang="en-US" dirty="0"/>
          </a:p>
        </p:txBody>
      </p:sp>
      <p:pic>
        <p:nvPicPr>
          <p:cNvPr id="3074" name="Picture 2" descr="http://upload.wikimedia.org/wikipedia/en/thumb/b/b5/Wireless-icon.png/600px-Wirel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81" y="4500173"/>
            <a:ext cx="2484108" cy="198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OZONE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 out of India</a:t>
            </a:r>
          </a:p>
          <a:p>
            <a:r>
              <a:rPr lang="en-US" dirty="0" smtClean="0"/>
              <a:t>What Time Warner could only hope to be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companies already had some deals in place (sort of)</a:t>
            </a:r>
          </a:p>
          <a:p>
            <a:r>
              <a:rPr lang="en-US" dirty="0" smtClean="0"/>
              <a:t>Air India</a:t>
            </a:r>
          </a:p>
          <a:p>
            <a:r>
              <a:rPr lang="en-US" dirty="0"/>
              <a:t>A 20 km free Wi-Fi zone </a:t>
            </a:r>
            <a:endParaRPr lang="en-US" dirty="0" smtClean="0"/>
          </a:p>
          <a:p>
            <a:r>
              <a:rPr lang="en-US" dirty="0" smtClean="0"/>
              <a:t>Telecom </a:t>
            </a:r>
            <a:r>
              <a:rPr lang="en-US" dirty="0"/>
              <a:t>service provider Vodafone had introduced a </a:t>
            </a:r>
            <a:r>
              <a:rPr lang="en-US" dirty="0" smtClean="0"/>
              <a:t>Wi-Fi </a:t>
            </a:r>
            <a:r>
              <a:rPr lang="en-US" dirty="0"/>
              <a:t>zone for its customers at the Belvedere Rapid Metro Station </a:t>
            </a:r>
          </a:p>
        </p:txBody>
      </p:sp>
    </p:spTree>
    <p:extLst>
      <p:ext uri="{BB962C8B-B14F-4D97-AF65-F5344CB8AC3E}">
        <p14:creationId xmlns:p14="http://schemas.microsoft.com/office/powerpoint/2010/main" val="22224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OZONE DO?</a:t>
            </a:r>
            <a:endParaRPr lang="en-US" dirty="0"/>
          </a:p>
        </p:txBody>
      </p:sp>
      <p:pic>
        <p:nvPicPr>
          <p:cNvPr id="1034" name="Picture 10" descr="http://3.bp.blogspot.com/-jUsplymf-Vo/TxRbG6bIUqI/AAAAAAAAAjY/xFk713lHaAQ/s1600/u8_google-ozo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09" y="2214982"/>
            <a:ext cx="260420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30,000 Units</a:t>
            </a:r>
          </a:p>
          <a:p>
            <a:pPr lvl="1"/>
            <a:r>
              <a:rPr lang="en-US" dirty="0" smtClean="0"/>
              <a:t>WAP’s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Network Tools</a:t>
            </a:r>
          </a:p>
          <a:p>
            <a:endParaRPr lang="en-US" dirty="0"/>
          </a:p>
        </p:txBody>
      </p:sp>
      <p:pic>
        <p:nvPicPr>
          <p:cNvPr id="4" name="Picture 2" descr="http://www.clker.com/cliparts/f/f/e/4/12065572121317625675no_hope_Wireless_access_point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79" y="1730111"/>
            <a:ext cx="4249440" cy="45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imagine?</a:t>
            </a:r>
            <a:endParaRPr lang="en-US" dirty="0"/>
          </a:p>
        </p:txBody>
      </p:sp>
      <p:pic>
        <p:nvPicPr>
          <p:cNvPr id="4" name="Picture 12" descr="http://www.hollywoodreporter.com/sites/default/files/2012/07/time_warner_cable_logo_a_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7" y="2249488"/>
            <a:ext cx="628775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7879" y="4839418"/>
            <a:ext cx="397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“Public Networks Division”</a:t>
            </a:r>
            <a:endParaRPr lang="en-US" sz="24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ISP’s?  Time Warner…LOL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12" descr="http://www.hollywoodreporter.com/sites/default/files/2012/07/time_warner_cable_logo_a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03" y="2965480"/>
            <a:ext cx="628775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Phone Companies? Nope</a:t>
            </a:r>
          </a:p>
          <a:p>
            <a:endParaRPr lang="en-US" dirty="0"/>
          </a:p>
        </p:txBody>
      </p:sp>
      <p:pic>
        <p:nvPicPr>
          <p:cNvPr id="4" name="Picture 4" descr="http://phandroid.s3.amazonaws.com/wp-content/uploads/2011/09/verizon_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90" y="2894258"/>
            <a:ext cx="2274647" cy="1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mg1.wikia.nocookie.net/__cb20100628142205/logopedia/images/5/53/AT%26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6" y="2894258"/>
            <a:ext cx="3105210" cy="19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vignette3.wikia.nocookie.net/paygsimwithdata/images/a/a3/T-mobile.jpg/revision/latest?cb=201208241852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29" y="5379411"/>
            <a:ext cx="3580245" cy="8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Search Engines!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https://encrypted-tbn2.gstatic.com/images?q=tbn:ANd9GcRJWdCM9f5lXvz0CLK_pojMZmPhSyDrcWGHw-jQouZ6Nesm03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55" y="30333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bingblogwest.azurewebsites.net/search/wp-content/uploads/sites/23/2013/09/4682.Bing-logo-orange-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97" y="4111657"/>
            <a:ext cx="3645057" cy="140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could be better</a:t>
            </a:r>
          </a:p>
          <a:p>
            <a:r>
              <a:rPr lang="en-US" dirty="0" smtClean="0"/>
              <a:t>Time Warner is the DEVIL</a:t>
            </a:r>
          </a:p>
          <a:p>
            <a:r>
              <a:rPr lang="en-US" dirty="0" smtClean="0"/>
              <a:t>A Wi-Fi everywhere world is very possible</a:t>
            </a:r>
          </a:p>
          <a:p>
            <a:r>
              <a:rPr lang="en-US" dirty="0" smtClean="0"/>
              <a:t>It will more than likely be up to Search Engines rather than ISP’s (like Ozone) that would make it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http://www.medianama.com/2014/11/223-ozone-networks-ericsson-public-wi-fi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www.verizonwireless.com/wcms/consumer/shop/shop-data-plans.html</a:t>
            </a:r>
          </a:p>
          <a:p>
            <a:r>
              <a:rPr lang="en-US" dirty="0"/>
              <a:t>http://www.att.com/shop/wireless/data-plans.html</a:t>
            </a:r>
          </a:p>
          <a:p>
            <a:r>
              <a:rPr lang="en-US" dirty="0" smtClean="0"/>
              <a:t>Google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WhAT</a:t>
            </a:r>
            <a:r>
              <a:rPr lang="en-US" sz="5400" dirty="0" smtClean="0"/>
              <a:t> is IT?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things work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want to be connected everywhere, and that won’t </a:t>
            </a:r>
            <a:r>
              <a:rPr lang="en-US" dirty="0" smtClean="0"/>
              <a:t>change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don’t want to use data but you’re out of a network range, tough </a:t>
            </a:r>
            <a:r>
              <a:rPr lang="en-US" dirty="0" smtClean="0"/>
              <a:t>luck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9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771" y="406937"/>
            <a:ext cx="3880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 “What’s your Wi-Fi?”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194598" y="2554646"/>
            <a:ext cx="5460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“Can I get your Wi-Fi password?”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56890" y="41423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800" dirty="0"/>
              <a:t>“I guess they don’t have any Wi-Fi here…”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2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at fault?</a:t>
            </a:r>
            <a:endParaRPr lang="en-US" dirty="0"/>
          </a:p>
        </p:txBody>
      </p:sp>
      <p:pic>
        <p:nvPicPr>
          <p:cNvPr id="4" name="Picture 12" descr="http://www.hollywoodreporter.com/sites/default/files/2012/07/time_warner_cable_logo_a_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7" y="2249488"/>
            <a:ext cx="628775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Perfect world: Connect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Cellular data connections are independent of themselves, Wi-Fi use is limited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Wi-Fi connections only exist in low service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6076"/>
            <a:ext cx="9905999" cy="354171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Why can’t it be this easy?</a:t>
            </a:r>
            <a:endParaRPr lang="en-US" sz="6600" dirty="0"/>
          </a:p>
        </p:txBody>
      </p:sp>
      <p:pic>
        <p:nvPicPr>
          <p:cNvPr id="4" name="Picture 4" descr="http://phandroid.s3.amazonaws.com/wp-content/uploads/2011/09/verizon_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90" y="2894258"/>
            <a:ext cx="2274647" cy="1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mg1.wikia.nocookie.net/__cb20100628142205/logopedia/images/5/53/AT%26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37" y="3097756"/>
            <a:ext cx="3105210" cy="19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vignette3.wikia.nocookie.net/paygsimwithdata/images/a/a3/T-mobile.jpg/revision/latest?cb=201208241852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78" y="4578141"/>
            <a:ext cx="3580245" cy="8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hollywoodreporter.com/sites/default/files/2012/07/time_warner_cable_logo_a_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23" y="4729596"/>
            <a:ext cx="3441640" cy="19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s-images.forbes.com/kurtmarko/files/2014/11/cyber-3111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72" y="2097088"/>
            <a:ext cx="5488039" cy="36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time warner c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Wi-Fi everywhere world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en/thumb/b/b5/Wireless-icon.png/600px-Wirel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67" y="3026700"/>
            <a:ext cx="4001965" cy="32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259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Adobe Garamond Pro Bold</vt:lpstr>
      <vt:lpstr>Arial</vt:lpstr>
      <vt:lpstr>Trebuchet MS</vt:lpstr>
      <vt:lpstr>Tw Cen MT</vt:lpstr>
      <vt:lpstr>Circuit</vt:lpstr>
      <vt:lpstr>The WI-FI Everywhere world</vt:lpstr>
      <vt:lpstr>WhAT is IT?</vt:lpstr>
      <vt:lpstr>How things work now</vt:lpstr>
      <vt:lpstr>PowerPoint Presentation</vt:lpstr>
      <vt:lpstr>Who’s at fault?</vt:lpstr>
      <vt:lpstr>A Perfect world: Connect Everywhere</vt:lpstr>
      <vt:lpstr>PowerPoint Presentation</vt:lpstr>
      <vt:lpstr>PowerPoint Presentation</vt:lpstr>
      <vt:lpstr>Meeting in the middle</vt:lpstr>
      <vt:lpstr>OZONE NETWORKS</vt:lpstr>
      <vt:lpstr>India Continued…</vt:lpstr>
      <vt:lpstr>What did OZONE DO?</vt:lpstr>
      <vt:lpstr>PowerPoint Presentation</vt:lpstr>
      <vt:lpstr>Can you imagine?</vt:lpstr>
      <vt:lpstr>How do we get there?</vt:lpstr>
      <vt:lpstr>PowerPoint Presentation</vt:lpstr>
      <vt:lpstr>PowerPoint Presentation</vt:lpstr>
      <vt:lpstr>RECAP</vt:lpstr>
      <vt:lpstr>Sources: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limitless world</dc:title>
  <dc:creator>Microsoft account</dc:creator>
  <cp:lastModifiedBy>Microsoft account</cp:lastModifiedBy>
  <cp:revision>14</cp:revision>
  <dcterms:created xsi:type="dcterms:W3CDTF">2015-04-08T16:38:25Z</dcterms:created>
  <dcterms:modified xsi:type="dcterms:W3CDTF">2015-04-08T21:18:54Z</dcterms:modified>
</cp:coreProperties>
</file>