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9" r:id="rId3"/>
    <p:sldId id="277" r:id="rId4"/>
    <p:sldId id="260" r:id="rId5"/>
    <p:sldId id="258" r:id="rId6"/>
    <p:sldId id="261" r:id="rId7"/>
    <p:sldId id="264" r:id="rId8"/>
    <p:sldId id="257" r:id="rId9"/>
    <p:sldId id="280" r:id="rId10"/>
    <p:sldId id="265" r:id="rId11"/>
    <p:sldId id="314" r:id="rId12"/>
    <p:sldId id="311" r:id="rId13"/>
    <p:sldId id="263" r:id="rId14"/>
    <p:sldId id="310" r:id="rId15"/>
    <p:sldId id="308" r:id="rId16"/>
    <p:sldId id="309" r:id="rId17"/>
    <p:sldId id="316" r:id="rId18"/>
    <p:sldId id="313" r:id="rId19"/>
    <p:sldId id="312" r:id="rId20"/>
    <p:sldId id="273" r:id="rId21"/>
    <p:sldId id="315" r:id="rId22"/>
    <p:sldId id="307" r:id="rId23"/>
  </p:sldIdLst>
  <p:sldSz cx="9144000" cy="5143500" type="screen16x9"/>
  <p:notesSz cx="6858000" cy="9144000"/>
  <p:embeddedFontLst>
    <p:embeddedFont>
      <p:font typeface="Dubai Light" panose="020B0303030403030204" pitchFamily="34" charset="-78"/>
      <p:regular r:id="rId25"/>
    </p:embeddedFont>
    <p:embeddedFont>
      <p:font typeface="Oxygen" panose="020B0604020202020204" charset="0"/>
      <p:regular r:id="rId26"/>
      <p:bold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Poppins SemiBold" panose="020B0604020202020204" charset="0"/>
      <p:regular r:id="rId32"/>
      <p:bold r:id="rId33"/>
      <p:italic r:id="rId34"/>
      <p:boldItalic r:id="rId35"/>
    </p:embeddedFont>
    <p:embeddedFont>
      <p:font typeface="PT Sans" panose="020B0604020202020204" charset="0"/>
      <p:regular r:id="rId36"/>
      <p:bold r:id="rId37"/>
      <p:italic r:id="rId38"/>
      <p:boldItalic r:id="rId39"/>
    </p:embeddedFont>
    <p:embeddedFont>
      <p:font typeface="Univers Condensed Light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527E68-D051-403A-B521-8C6A78810902}">
  <a:tblStyle styleId="{6D527E68-D051-403A-B521-8C6A78810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5689d0ca5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5689d0ca5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5689d0ca58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5689d0ca58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0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56e31e95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56e31e95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5689d0ca58_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5689d0ca58_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980163984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980163984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56e31e95e7_0_3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56e31e95e7_0_3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43550" y="1141925"/>
            <a:ext cx="44874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43500" y="3525800"/>
            <a:ext cx="448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16988" y="1755450"/>
            <a:ext cx="342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016988" y="2328150"/>
            <a:ext cx="34299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10563" y="1755450"/>
            <a:ext cx="342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4610563" y="2328150"/>
            <a:ext cx="34299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hasCustomPrompt="1"/>
          </p:nvPr>
        </p:nvSpPr>
        <p:spPr>
          <a:xfrm>
            <a:off x="2245825" y="6156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2245813" y="1180200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2" hasCustomPrompt="1"/>
          </p:nvPr>
        </p:nvSpPr>
        <p:spPr>
          <a:xfrm>
            <a:off x="2245813" y="1837106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2245825" y="242381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 hasCustomPrompt="1"/>
          </p:nvPr>
        </p:nvSpPr>
        <p:spPr>
          <a:xfrm>
            <a:off x="2245813" y="3058613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5"/>
          </p:nvPr>
        </p:nvSpPr>
        <p:spPr>
          <a:xfrm>
            <a:off x="2245813" y="366743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30"/>
          <p:cNvGrpSpPr/>
          <p:nvPr/>
        </p:nvGrpSpPr>
        <p:grpSpPr>
          <a:xfrm>
            <a:off x="5545563" y="1757649"/>
            <a:ext cx="2432085" cy="3122273"/>
            <a:chOff x="1548913" y="1733624"/>
            <a:chExt cx="2432085" cy="3122273"/>
          </a:xfrm>
        </p:grpSpPr>
        <p:sp>
          <p:nvSpPr>
            <p:cNvPr id="164" name="Google Shape;164;p30"/>
            <p:cNvSpPr/>
            <p:nvPr/>
          </p:nvSpPr>
          <p:spPr>
            <a:xfrm flipH="1">
              <a:off x="2470189" y="3047885"/>
              <a:ext cx="542852" cy="250624"/>
            </a:xfrm>
            <a:custGeom>
              <a:avLst/>
              <a:gdLst/>
              <a:ahLst/>
              <a:cxnLst/>
              <a:rect l="l" t="t" r="r" b="b"/>
              <a:pathLst>
                <a:path w="8838" h="4337" extrusionOk="0">
                  <a:moveTo>
                    <a:pt x="2535" y="1"/>
                  </a:moveTo>
                  <a:lnTo>
                    <a:pt x="0" y="2470"/>
                  </a:lnTo>
                  <a:lnTo>
                    <a:pt x="130" y="2566"/>
                  </a:lnTo>
                  <a:lnTo>
                    <a:pt x="356" y="2730"/>
                  </a:lnTo>
                  <a:cubicBezTo>
                    <a:pt x="520" y="2860"/>
                    <a:pt x="650" y="2956"/>
                    <a:pt x="811" y="3055"/>
                  </a:cubicBezTo>
                  <a:lnTo>
                    <a:pt x="1300" y="3346"/>
                  </a:lnTo>
                  <a:lnTo>
                    <a:pt x="1820" y="3574"/>
                  </a:lnTo>
                  <a:cubicBezTo>
                    <a:pt x="1981" y="3671"/>
                    <a:pt x="2145" y="3736"/>
                    <a:pt x="2340" y="3801"/>
                  </a:cubicBezTo>
                  <a:cubicBezTo>
                    <a:pt x="2405" y="3834"/>
                    <a:pt x="2501" y="3866"/>
                    <a:pt x="2600" y="3899"/>
                  </a:cubicBezTo>
                  <a:lnTo>
                    <a:pt x="2859" y="3964"/>
                  </a:lnTo>
                  <a:lnTo>
                    <a:pt x="3119" y="4060"/>
                  </a:lnTo>
                  <a:lnTo>
                    <a:pt x="3249" y="4094"/>
                  </a:lnTo>
                  <a:lnTo>
                    <a:pt x="3379" y="4125"/>
                  </a:lnTo>
                  <a:cubicBezTo>
                    <a:pt x="3540" y="4159"/>
                    <a:pt x="3735" y="4190"/>
                    <a:pt x="3899" y="4224"/>
                  </a:cubicBezTo>
                  <a:cubicBezTo>
                    <a:pt x="4383" y="4301"/>
                    <a:pt x="4863" y="4336"/>
                    <a:pt x="5335" y="4336"/>
                  </a:cubicBezTo>
                  <a:cubicBezTo>
                    <a:pt x="6259" y="4336"/>
                    <a:pt x="7154" y="4200"/>
                    <a:pt x="7993" y="3964"/>
                  </a:cubicBezTo>
                  <a:cubicBezTo>
                    <a:pt x="8479" y="3834"/>
                    <a:pt x="8838" y="3379"/>
                    <a:pt x="8838" y="2826"/>
                  </a:cubicBezTo>
                  <a:cubicBezTo>
                    <a:pt x="8804" y="2176"/>
                    <a:pt x="8284" y="1690"/>
                    <a:pt x="7668" y="1690"/>
                  </a:cubicBezTo>
                  <a:lnTo>
                    <a:pt x="7634" y="1690"/>
                  </a:lnTo>
                  <a:cubicBezTo>
                    <a:pt x="6529" y="1690"/>
                    <a:pt x="5490" y="1560"/>
                    <a:pt x="4580" y="1235"/>
                  </a:cubicBezTo>
                  <a:cubicBezTo>
                    <a:pt x="4125" y="1071"/>
                    <a:pt x="3704" y="845"/>
                    <a:pt x="3314" y="585"/>
                  </a:cubicBezTo>
                  <a:cubicBezTo>
                    <a:pt x="3021" y="422"/>
                    <a:pt x="2794" y="227"/>
                    <a:pt x="253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 flipH="1">
              <a:off x="2857335" y="2598992"/>
              <a:ext cx="444822" cy="591628"/>
            </a:xfrm>
            <a:custGeom>
              <a:avLst/>
              <a:gdLst/>
              <a:ahLst/>
              <a:cxnLst/>
              <a:rect l="l" t="t" r="r" b="b"/>
              <a:pathLst>
                <a:path w="7242" h="10238" extrusionOk="0">
                  <a:moveTo>
                    <a:pt x="1097" y="0"/>
                  </a:moveTo>
                  <a:cubicBezTo>
                    <a:pt x="0" y="0"/>
                    <a:pt x="129" y="1554"/>
                    <a:pt x="320" y="2700"/>
                  </a:cubicBezTo>
                  <a:cubicBezTo>
                    <a:pt x="354" y="2861"/>
                    <a:pt x="354" y="2926"/>
                    <a:pt x="385" y="3025"/>
                  </a:cubicBezTo>
                  <a:cubicBezTo>
                    <a:pt x="419" y="3121"/>
                    <a:pt x="419" y="3220"/>
                    <a:pt x="450" y="3316"/>
                  </a:cubicBezTo>
                  <a:cubicBezTo>
                    <a:pt x="484" y="3480"/>
                    <a:pt x="549" y="3675"/>
                    <a:pt x="580" y="3836"/>
                  </a:cubicBezTo>
                  <a:cubicBezTo>
                    <a:pt x="679" y="4195"/>
                    <a:pt x="809" y="4520"/>
                    <a:pt x="939" y="4845"/>
                  </a:cubicBezTo>
                  <a:cubicBezTo>
                    <a:pt x="1198" y="5526"/>
                    <a:pt x="1490" y="6175"/>
                    <a:pt x="1848" y="6794"/>
                  </a:cubicBezTo>
                  <a:cubicBezTo>
                    <a:pt x="2204" y="7410"/>
                    <a:pt x="2594" y="8028"/>
                    <a:pt x="3049" y="8613"/>
                  </a:cubicBezTo>
                  <a:cubicBezTo>
                    <a:pt x="3504" y="9164"/>
                    <a:pt x="4058" y="9684"/>
                    <a:pt x="4609" y="10173"/>
                  </a:cubicBezTo>
                  <a:lnTo>
                    <a:pt x="4707" y="10238"/>
                  </a:lnTo>
                  <a:lnTo>
                    <a:pt x="7242" y="7769"/>
                  </a:lnTo>
                  <a:cubicBezTo>
                    <a:pt x="7143" y="7670"/>
                    <a:pt x="7047" y="7540"/>
                    <a:pt x="6948" y="7444"/>
                  </a:cubicBezTo>
                  <a:cubicBezTo>
                    <a:pt x="6363" y="6825"/>
                    <a:pt x="5908" y="6110"/>
                    <a:pt x="5552" y="5364"/>
                  </a:cubicBezTo>
                  <a:cubicBezTo>
                    <a:pt x="5292" y="4746"/>
                    <a:pt x="4349" y="1726"/>
                    <a:pt x="4188" y="1432"/>
                  </a:cubicBezTo>
                  <a:cubicBezTo>
                    <a:pt x="3699" y="457"/>
                    <a:pt x="2433" y="67"/>
                    <a:pt x="1165" y="2"/>
                  </a:cubicBezTo>
                  <a:cubicBezTo>
                    <a:pt x="1142" y="1"/>
                    <a:pt x="1119" y="0"/>
                    <a:pt x="10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 flipH="1">
              <a:off x="3003091" y="4172430"/>
              <a:ext cx="459072" cy="683453"/>
            </a:xfrm>
            <a:custGeom>
              <a:avLst/>
              <a:gdLst/>
              <a:ahLst/>
              <a:cxnLst/>
              <a:rect l="l" t="t" r="r" b="b"/>
              <a:pathLst>
                <a:path w="7474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6499" y="11827"/>
                  </a:lnTo>
                  <a:cubicBezTo>
                    <a:pt x="6824" y="9521"/>
                    <a:pt x="7182" y="6987"/>
                    <a:pt x="7312" y="5654"/>
                  </a:cubicBezTo>
                  <a:cubicBezTo>
                    <a:pt x="7474" y="3899"/>
                    <a:pt x="7409" y="2114"/>
                    <a:pt x="7312" y="1040"/>
                  </a:cubicBez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 flipH="1">
              <a:off x="3012980" y="4172430"/>
              <a:ext cx="449183" cy="683453"/>
            </a:xfrm>
            <a:custGeom>
              <a:avLst/>
              <a:gdLst/>
              <a:ahLst/>
              <a:cxnLst/>
              <a:rect l="l" t="t" r="r" b="b"/>
              <a:pathLst>
                <a:path w="7313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1854" y="11827"/>
                  </a:lnTo>
                  <a:cubicBezTo>
                    <a:pt x="1885" y="10852"/>
                    <a:pt x="2015" y="9877"/>
                    <a:pt x="2080" y="8936"/>
                  </a:cubicBezTo>
                  <a:cubicBezTo>
                    <a:pt x="2210" y="7182"/>
                    <a:pt x="2309" y="5459"/>
                    <a:pt x="2439" y="3738"/>
                  </a:cubicBezTo>
                  <a:cubicBezTo>
                    <a:pt x="2504" y="2633"/>
                    <a:pt x="3349" y="1724"/>
                    <a:pt x="4419" y="1529"/>
                  </a:cubicBezTo>
                  <a:lnTo>
                    <a:pt x="7312" y="1040"/>
                  </a:ln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 flipH="1">
              <a:off x="3344231" y="4144345"/>
              <a:ext cx="501085" cy="711537"/>
            </a:xfrm>
            <a:custGeom>
              <a:avLst/>
              <a:gdLst/>
              <a:ahLst/>
              <a:cxnLst/>
              <a:rect l="l" t="t" r="r" b="b"/>
              <a:pathLst>
                <a:path w="8158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6663" y="12313"/>
                  </a:lnTo>
                  <a:cubicBezTo>
                    <a:pt x="7214" y="7894"/>
                    <a:pt x="8157" y="520"/>
                    <a:pt x="8157" y="520"/>
                  </a:cubicBez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 flipH="1">
              <a:off x="3342327" y="4144345"/>
              <a:ext cx="502989" cy="711537"/>
            </a:xfrm>
            <a:custGeom>
              <a:avLst/>
              <a:gdLst/>
              <a:ahLst/>
              <a:cxnLst/>
              <a:rect l="l" t="t" r="r" b="b"/>
              <a:pathLst>
                <a:path w="8189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1106" y="12313"/>
                  </a:lnTo>
                  <a:cubicBezTo>
                    <a:pt x="1009" y="10137"/>
                    <a:pt x="976" y="7894"/>
                    <a:pt x="1171" y="5685"/>
                  </a:cubicBezTo>
                  <a:cubicBezTo>
                    <a:pt x="1296" y="4053"/>
                    <a:pt x="1907" y="2299"/>
                    <a:pt x="3795" y="2299"/>
                  </a:cubicBezTo>
                  <a:cubicBezTo>
                    <a:pt x="3861" y="2299"/>
                    <a:pt x="3929" y="2301"/>
                    <a:pt x="3998" y="2306"/>
                  </a:cubicBezTo>
                  <a:lnTo>
                    <a:pt x="7897" y="2600"/>
                  </a:lnTo>
                  <a:lnTo>
                    <a:pt x="8188" y="910"/>
                  </a:ln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 flipH="1">
              <a:off x="2967159" y="2552242"/>
              <a:ext cx="912001" cy="1676589"/>
            </a:xfrm>
            <a:custGeom>
              <a:avLst/>
              <a:gdLst/>
              <a:ahLst/>
              <a:cxnLst/>
              <a:rect l="l" t="t" r="r" b="b"/>
              <a:pathLst>
                <a:path w="14848" h="29013" extrusionOk="0">
                  <a:moveTo>
                    <a:pt x="8869" y="0"/>
                  </a:moveTo>
                  <a:lnTo>
                    <a:pt x="4646" y="32"/>
                  </a:lnTo>
                  <a:lnTo>
                    <a:pt x="2241" y="650"/>
                  </a:lnTo>
                  <a:cubicBezTo>
                    <a:pt x="2241" y="650"/>
                    <a:pt x="2210" y="4484"/>
                    <a:pt x="2306" y="6594"/>
                  </a:cubicBezTo>
                  <a:cubicBezTo>
                    <a:pt x="2340" y="7148"/>
                    <a:pt x="2371" y="7569"/>
                    <a:pt x="2436" y="7798"/>
                  </a:cubicBezTo>
                  <a:cubicBezTo>
                    <a:pt x="2665" y="8902"/>
                    <a:pt x="3151" y="14166"/>
                    <a:pt x="3151" y="14881"/>
                  </a:cubicBezTo>
                  <a:cubicBezTo>
                    <a:pt x="3151" y="15302"/>
                    <a:pt x="2145" y="19395"/>
                    <a:pt x="1267" y="22904"/>
                  </a:cubicBezTo>
                  <a:cubicBezTo>
                    <a:pt x="586" y="25602"/>
                    <a:pt x="1" y="27972"/>
                    <a:pt x="1" y="27972"/>
                  </a:cubicBezTo>
                  <a:cubicBezTo>
                    <a:pt x="1" y="27972"/>
                    <a:pt x="3671" y="28786"/>
                    <a:pt x="6465" y="28981"/>
                  </a:cubicBezTo>
                  <a:cubicBezTo>
                    <a:pt x="6779" y="29003"/>
                    <a:pt x="7127" y="29012"/>
                    <a:pt x="7497" y="29012"/>
                  </a:cubicBezTo>
                  <a:cubicBezTo>
                    <a:pt x="10459" y="29012"/>
                    <a:pt x="14847" y="28396"/>
                    <a:pt x="14847" y="28396"/>
                  </a:cubicBezTo>
                  <a:cubicBezTo>
                    <a:pt x="14847" y="28396"/>
                    <a:pt x="14587" y="25763"/>
                    <a:pt x="14296" y="24952"/>
                  </a:cubicBezTo>
                  <a:cubicBezTo>
                    <a:pt x="14036" y="24139"/>
                    <a:pt x="12412" y="14587"/>
                    <a:pt x="12412" y="14587"/>
                  </a:cubicBezTo>
                  <a:cubicBezTo>
                    <a:pt x="12412" y="14587"/>
                    <a:pt x="14392" y="8414"/>
                    <a:pt x="14296" y="8123"/>
                  </a:cubicBezTo>
                  <a:cubicBezTo>
                    <a:pt x="14133" y="7504"/>
                    <a:pt x="11858" y="1105"/>
                    <a:pt x="11208" y="746"/>
                  </a:cubicBezTo>
                  <a:cubicBezTo>
                    <a:pt x="10559" y="356"/>
                    <a:pt x="8869" y="0"/>
                    <a:pt x="8869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 flipH="1">
              <a:off x="3001003" y="2807547"/>
              <a:ext cx="778346" cy="1134080"/>
            </a:xfrm>
            <a:custGeom>
              <a:avLst/>
              <a:gdLst/>
              <a:ahLst/>
              <a:cxnLst/>
              <a:rect l="l" t="t" r="r" b="b"/>
              <a:pathLst>
                <a:path w="12672" h="19625" extrusionOk="0">
                  <a:moveTo>
                    <a:pt x="1526" y="1"/>
                  </a:moveTo>
                  <a:lnTo>
                    <a:pt x="681" y="2176"/>
                  </a:lnTo>
                  <a:cubicBezTo>
                    <a:pt x="715" y="2730"/>
                    <a:pt x="746" y="3151"/>
                    <a:pt x="811" y="3380"/>
                  </a:cubicBezTo>
                  <a:cubicBezTo>
                    <a:pt x="1040" y="4484"/>
                    <a:pt x="1526" y="9748"/>
                    <a:pt x="1526" y="10463"/>
                  </a:cubicBezTo>
                  <a:cubicBezTo>
                    <a:pt x="1526" y="10884"/>
                    <a:pt x="876" y="13938"/>
                    <a:pt x="0" y="17415"/>
                  </a:cubicBezTo>
                  <a:lnTo>
                    <a:pt x="6888" y="19625"/>
                  </a:lnTo>
                  <a:lnTo>
                    <a:pt x="9389" y="10463"/>
                  </a:lnTo>
                  <a:lnTo>
                    <a:pt x="10787" y="10169"/>
                  </a:lnTo>
                  <a:cubicBezTo>
                    <a:pt x="10787" y="10169"/>
                    <a:pt x="12573" y="5134"/>
                    <a:pt x="12671" y="3705"/>
                  </a:cubicBezTo>
                  <a:lnTo>
                    <a:pt x="12671" y="3705"/>
                  </a:lnTo>
                  <a:cubicBezTo>
                    <a:pt x="12350" y="4301"/>
                    <a:pt x="11705" y="4525"/>
                    <a:pt x="10998" y="4525"/>
                  </a:cubicBezTo>
                  <a:cubicBezTo>
                    <a:pt x="10704" y="4525"/>
                    <a:pt x="10400" y="4486"/>
                    <a:pt x="10103" y="4419"/>
                  </a:cubicBezTo>
                  <a:cubicBezTo>
                    <a:pt x="9529" y="4275"/>
                    <a:pt x="8904" y="3980"/>
                    <a:pt x="8317" y="3980"/>
                  </a:cubicBezTo>
                  <a:cubicBezTo>
                    <a:pt x="8240" y="3980"/>
                    <a:pt x="8164" y="3985"/>
                    <a:pt x="8089" y="3996"/>
                  </a:cubicBezTo>
                  <a:cubicBezTo>
                    <a:pt x="6724" y="4160"/>
                    <a:pt x="6075" y="4906"/>
                    <a:pt x="4905" y="4906"/>
                  </a:cubicBezTo>
                  <a:cubicBezTo>
                    <a:pt x="3964" y="4906"/>
                    <a:pt x="3086" y="4874"/>
                    <a:pt x="2729" y="3640"/>
                  </a:cubicBezTo>
                  <a:cubicBezTo>
                    <a:pt x="2600" y="3185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 flipH="1">
              <a:off x="3066970" y="3038408"/>
              <a:ext cx="768273" cy="843120"/>
            </a:xfrm>
            <a:custGeom>
              <a:avLst/>
              <a:gdLst/>
              <a:ahLst/>
              <a:cxnLst/>
              <a:rect l="l" t="t" r="r" b="b"/>
              <a:pathLst>
                <a:path w="12508" h="14590" extrusionOk="0">
                  <a:moveTo>
                    <a:pt x="4874" y="1"/>
                  </a:moveTo>
                  <a:lnTo>
                    <a:pt x="2145" y="6304"/>
                  </a:lnTo>
                  <a:lnTo>
                    <a:pt x="682" y="9716"/>
                  </a:lnTo>
                  <a:lnTo>
                    <a:pt x="1" y="11307"/>
                  </a:lnTo>
                  <a:lnTo>
                    <a:pt x="7668" y="14590"/>
                  </a:lnTo>
                  <a:lnTo>
                    <a:pt x="9129" y="11177"/>
                  </a:lnTo>
                  <a:lnTo>
                    <a:pt x="9454" y="10397"/>
                  </a:lnTo>
                  <a:lnTo>
                    <a:pt x="12508" y="3284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 flipH="1">
              <a:off x="3254555" y="3402642"/>
              <a:ext cx="538860" cy="285875"/>
            </a:xfrm>
            <a:custGeom>
              <a:avLst/>
              <a:gdLst/>
              <a:ahLst/>
              <a:cxnLst/>
              <a:rect l="l" t="t" r="r" b="b"/>
              <a:pathLst>
                <a:path w="8773" h="4947" extrusionOk="0">
                  <a:moveTo>
                    <a:pt x="1464" y="1"/>
                  </a:moveTo>
                  <a:lnTo>
                    <a:pt x="1" y="3413"/>
                  </a:lnTo>
                  <a:cubicBezTo>
                    <a:pt x="520" y="3445"/>
                    <a:pt x="1040" y="3543"/>
                    <a:pt x="1560" y="3575"/>
                  </a:cubicBezTo>
                  <a:cubicBezTo>
                    <a:pt x="2015" y="3640"/>
                    <a:pt x="2470" y="3608"/>
                    <a:pt x="2894" y="3705"/>
                  </a:cubicBezTo>
                  <a:cubicBezTo>
                    <a:pt x="3899" y="3899"/>
                    <a:pt x="4843" y="4159"/>
                    <a:pt x="5818" y="4419"/>
                  </a:cubicBezTo>
                  <a:cubicBezTo>
                    <a:pt x="5948" y="4453"/>
                    <a:pt x="6044" y="4484"/>
                    <a:pt x="6142" y="4549"/>
                  </a:cubicBezTo>
                  <a:cubicBezTo>
                    <a:pt x="6564" y="4679"/>
                    <a:pt x="6953" y="4809"/>
                    <a:pt x="7377" y="4874"/>
                  </a:cubicBezTo>
                  <a:cubicBezTo>
                    <a:pt x="7464" y="4874"/>
                    <a:pt x="7882" y="4947"/>
                    <a:pt x="8170" y="4947"/>
                  </a:cubicBezTo>
                  <a:cubicBezTo>
                    <a:pt x="8315" y="4947"/>
                    <a:pt x="8426" y="4929"/>
                    <a:pt x="8448" y="4874"/>
                  </a:cubicBezTo>
                  <a:lnTo>
                    <a:pt x="8773" y="4094"/>
                  </a:lnTo>
                  <a:lnTo>
                    <a:pt x="8482" y="3283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 flipH="1">
              <a:off x="3150751" y="3447717"/>
              <a:ext cx="389112" cy="241205"/>
            </a:xfrm>
            <a:custGeom>
              <a:avLst/>
              <a:gdLst/>
              <a:ahLst/>
              <a:cxnLst/>
              <a:rect l="l" t="t" r="r" b="b"/>
              <a:pathLst>
                <a:path w="6335" h="4174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90" y="2633"/>
                    <a:pt x="1755" y="2958"/>
                    <a:pt x="1981" y="3184"/>
                  </a:cubicBezTo>
                  <a:cubicBezTo>
                    <a:pt x="2241" y="3444"/>
                    <a:pt x="2534" y="3639"/>
                    <a:pt x="2825" y="3803"/>
                  </a:cubicBezTo>
                  <a:cubicBezTo>
                    <a:pt x="3272" y="4025"/>
                    <a:pt x="3793" y="4173"/>
                    <a:pt x="4304" y="4173"/>
                  </a:cubicBezTo>
                  <a:cubicBezTo>
                    <a:pt x="4463" y="4173"/>
                    <a:pt x="4621" y="4159"/>
                    <a:pt x="4775" y="4128"/>
                  </a:cubicBezTo>
                  <a:cubicBezTo>
                    <a:pt x="5328" y="3998"/>
                    <a:pt x="5749" y="3218"/>
                    <a:pt x="5978" y="2795"/>
                  </a:cubicBezTo>
                  <a:cubicBezTo>
                    <a:pt x="6043" y="2665"/>
                    <a:pt x="6108" y="2535"/>
                    <a:pt x="6139" y="2405"/>
                  </a:cubicBezTo>
                  <a:cubicBezTo>
                    <a:pt x="6173" y="2049"/>
                    <a:pt x="5749" y="1560"/>
                    <a:pt x="5555" y="1269"/>
                  </a:cubicBezTo>
                  <a:cubicBezTo>
                    <a:pt x="5718" y="1269"/>
                    <a:pt x="5879" y="1235"/>
                    <a:pt x="5978" y="1204"/>
                  </a:cubicBezTo>
                  <a:cubicBezTo>
                    <a:pt x="6139" y="1105"/>
                    <a:pt x="6334" y="780"/>
                    <a:pt x="6303" y="619"/>
                  </a:cubicBezTo>
                  <a:cubicBezTo>
                    <a:pt x="6303" y="585"/>
                    <a:pt x="6269" y="554"/>
                    <a:pt x="6238" y="554"/>
                  </a:cubicBezTo>
                  <a:cubicBezTo>
                    <a:pt x="6187" y="557"/>
                    <a:pt x="6136" y="559"/>
                    <a:pt x="6086" y="559"/>
                  </a:cubicBezTo>
                  <a:cubicBezTo>
                    <a:pt x="5654" y="559"/>
                    <a:pt x="5247" y="449"/>
                    <a:pt x="4840" y="390"/>
                  </a:cubicBezTo>
                  <a:cubicBezTo>
                    <a:pt x="4713" y="375"/>
                    <a:pt x="4590" y="368"/>
                    <a:pt x="4470" y="368"/>
                  </a:cubicBezTo>
                  <a:cubicBezTo>
                    <a:pt x="3847" y="368"/>
                    <a:pt x="3289" y="557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 flipH="1">
              <a:off x="3362290" y="3447717"/>
              <a:ext cx="177572" cy="176541"/>
            </a:xfrm>
            <a:custGeom>
              <a:avLst/>
              <a:gdLst/>
              <a:ahLst/>
              <a:cxnLst/>
              <a:rect l="l" t="t" r="r" b="b"/>
              <a:pathLst>
                <a:path w="2891" h="3055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25" y="2600"/>
                    <a:pt x="1721" y="2828"/>
                    <a:pt x="1885" y="3055"/>
                  </a:cubicBezTo>
                  <a:cubicBezTo>
                    <a:pt x="1949" y="2763"/>
                    <a:pt x="2014" y="2439"/>
                    <a:pt x="2111" y="2179"/>
                  </a:cubicBezTo>
                  <a:cubicBezTo>
                    <a:pt x="2274" y="1659"/>
                    <a:pt x="2534" y="1105"/>
                    <a:pt x="2890" y="684"/>
                  </a:cubicBezTo>
                  <a:lnTo>
                    <a:pt x="2890" y="684"/>
                  </a:lnTo>
                  <a:cubicBezTo>
                    <a:pt x="2825" y="715"/>
                    <a:pt x="2760" y="715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 flipH="1">
              <a:off x="3240489" y="2549468"/>
              <a:ext cx="315343" cy="225834"/>
            </a:xfrm>
            <a:custGeom>
              <a:avLst/>
              <a:gdLst/>
              <a:ahLst/>
              <a:cxnLst/>
              <a:rect l="l" t="t" r="r" b="b"/>
              <a:pathLst>
                <a:path w="5134" h="3908" extrusionOk="0">
                  <a:moveTo>
                    <a:pt x="2566" y="1"/>
                  </a:moveTo>
                  <a:cubicBezTo>
                    <a:pt x="2426" y="1"/>
                    <a:pt x="2285" y="4"/>
                    <a:pt x="2145" y="15"/>
                  </a:cubicBezTo>
                  <a:cubicBezTo>
                    <a:pt x="1721" y="15"/>
                    <a:pt x="1300" y="15"/>
                    <a:pt x="876" y="48"/>
                  </a:cubicBezTo>
                  <a:cubicBezTo>
                    <a:pt x="585" y="80"/>
                    <a:pt x="291" y="80"/>
                    <a:pt x="0" y="80"/>
                  </a:cubicBezTo>
                  <a:lnTo>
                    <a:pt x="0" y="1348"/>
                  </a:lnTo>
                  <a:cubicBezTo>
                    <a:pt x="0" y="1348"/>
                    <a:pt x="377" y="3908"/>
                    <a:pt x="2538" y="3908"/>
                  </a:cubicBezTo>
                  <a:cubicBezTo>
                    <a:pt x="2661" y="3908"/>
                    <a:pt x="2790" y="3900"/>
                    <a:pt x="2924" y="3882"/>
                  </a:cubicBezTo>
                  <a:cubicBezTo>
                    <a:pt x="5134" y="3622"/>
                    <a:pt x="4419" y="1543"/>
                    <a:pt x="4419" y="1543"/>
                  </a:cubicBezTo>
                  <a:lnTo>
                    <a:pt x="4385" y="210"/>
                  </a:lnTo>
                  <a:cubicBezTo>
                    <a:pt x="4094" y="80"/>
                    <a:pt x="3735" y="48"/>
                    <a:pt x="3410" y="15"/>
                  </a:cubicBezTo>
                  <a:cubicBezTo>
                    <a:pt x="3130" y="15"/>
                    <a:pt x="2848" y="1"/>
                    <a:pt x="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 flipH="1">
              <a:off x="3266532" y="2377550"/>
              <a:ext cx="259449" cy="367644"/>
            </a:xfrm>
            <a:custGeom>
              <a:avLst/>
              <a:gdLst/>
              <a:ahLst/>
              <a:cxnLst/>
              <a:rect l="l" t="t" r="r" b="b"/>
              <a:pathLst>
                <a:path w="4224" h="6362" extrusionOk="0">
                  <a:moveTo>
                    <a:pt x="0" y="1"/>
                  </a:moveTo>
                  <a:lnTo>
                    <a:pt x="0" y="4159"/>
                  </a:lnTo>
                  <a:cubicBezTo>
                    <a:pt x="0" y="4159"/>
                    <a:pt x="320" y="6361"/>
                    <a:pt x="2078" y="6361"/>
                  </a:cubicBezTo>
                  <a:cubicBezTo>
                    <a:pt x="2182" y="6361"/>
                    <a:pt x="2291" y="6353"/>
                    <a:pt x="2404" y="6337"/>
                  </a:cubicBezTo>
                  <a:cubicBezTo>
                    <a:pt x="4224" y="6109"/>
                    <a:pt x="3639" y="4323"/>
                    <a:pt x="3639" y="4323"/>
                  </a:cubicBezTo>
                  <a:lnTo>
                    <a:pt x="3478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 flipH="1">
              <a:off x="3162728" y="2240594"/>
              <a:ext cx="165595" cy="557765"/>
            </a:xfrm>
            <a:custGeom>
              <a:avLst/>
              <a:gdLst/>
              <a:ahLst/>
              <a:cxnLst/>
              <a:rect l="l" t="t" r="r" b="b"/>
              <a:pathLst>
                <a:path w="2696" h="9652" extrusionOk="0">
                  <a:moveTo>
                    <a:pt x="390" y="0"/>
                  </a:moveTo>
                  <a:lnTo>
                    <a:pt x="0" y="9648"/>
                  </a:lnTo>
                  <a:cubicBezTo>
                    <a:pt x="0" y="9648"/>
                    <a:pt x="39" y="9651"/>
                    <a:pt x="108" y="9651"/>
                  </a:cubicBezTo>
                  <a:cubicBezTo>
                    <a:pt x="576" y="9651"/>
                    <a:pt x="2417" y="9503"/>
                    <a:pt x="2500" y="7179"/>
                  </a:cubicBezTo>
                  <a:cubicBezTo>
                    <a:pt x="2695" y="3899"/>
                    <a:pt x="2339" y="811"/>
                    <a:pt x="2339" y="811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 flipH="1">
              <a:off x="3499938" y="2240594"/>
              <a:ext cx="153802" cy="557765"/>
            </a:xfrm>
            <a:custGeom>
              <a:avLst/>
              <a:gdLst/>
              <a:ahLst/>
              <a:cxnLst/>
              <a:rect l="l" t="t" r="r" b="b"/>
              <a:pathLst>
                <a:path w="2504" h="9652" extrusionOk="0">
                  <a:moveTo>
                    <a:pt x="2114" y="0"/>
                  </a:moveTo>
                  <a:lnTo>
                    <a:pt x="196" y="681"/>
                  </a:lnTo>
                  <a:cubicBezTo>
                    <a:pt x="196" y="681"/>
                    <a:pt x="1" y="3899"/>
                    <a:pt x="196" y="7179"/>
                  </a:cubicBezTo>
                  <a:cubicBezTo>
                    <a:pt x="282" y="9503"/>
                    <a:pt x="1974" y="9651"/>
                    <a:pt x="2405" y="9651"/>
                  </a:cubicBezTo>
                  <a:cubicBezTo>
                    <a:pt x="2468" y="9651"/>
                    <a:pt x="2504" y="9648"/>
                    <a:pt x="2504" y="9648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 flipH="1">
              <a:off x="3314380" y="2492143"/>
              <a:ext cx="199623" cy="131467"/>
            </a:xfrm>
            <a:custGeom>
              <a:avLst/>
              <a:gdLst/>
              <a:ahLst/>
              <a:cxnLst/>
              <a:rect l="l" t="t" r="r" b="b"/>
              <a:pathLst>
                <a:path w="3250" h="2275" extrusionOk="0">
                  <a:moveTo>
                    <a:pt x="0" y="1"/>
                  </a:moveTo>
                  <a:lnTo>
                    <a:pt x="65" y="1072"/>
                  </a:lnTo>
                  <a:cubicBezTo>
                    <a:pt x="455" y="1786"/>
                    <a:pt x="975" y="2275"/>
                    <a:pt x="1593" y="2275"/>
                  </a:cubicBezTo>
                  <a:cubicBezTo>
                    <a:pt x="2274" y="2275"/>
                    <a:pt x="2828" y="1755"/>
                    <a:pt x="3184" y="975"/>
                  </a:cubicBezTo>
                  <a:lnTo>
                    <a:pt x="3249" y="1"/>
                  </a:ln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 flipH="1">
              <a:off x="3294418" y="2492143"/>
              <a:ext cx="24016" cy="56401"/>
            </a:xfrm>
            <a:custGeom>
              <a:avLst/>
              <a:gdLst/>
              <a:ahLst/>
              <a:cxnLst/>
              <a:rect l="l" t="t" r="r" b="b"/>
              <a:pathLst>
                <a:path w="391" h="976" extrusionOk="0">
                  <a:moveTo>
                    <a:pt x="65" y="1"/>
                  </a:moveTo>
                  <a:lnTo>
                    <a:pt x="0" y="975"/>
                  </a:lnTo>
                  <a:cubicBezTo>
                    <a:pt x="164" y="682"/>
                    <a:pt x="294" y="357"/>
                    <a:pt x="390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 flipH="1">
              <a:off x="3509949" y="2492143"/>
              <a:ext cx="25920" cy="61948"/>
            </a:xfrm>
            <a:custGeom>
              <a:avLst/>
              <a:gdLst/>
              <a:ahLst/>
              <a:cxnLst/>
              <a:rect l="l" t="t" r="r" b="b"/>
              <a:pathLst>
                <a:path w="422" h="1072" extrusionOk="0">
                  <a:moveTo>
                    <a:pt x="0" y="1"/>
                  </a:moveTo>
                  <a:cubicBezTo>
                    <a:pt x="96" y="391"/>
                    <a:pt x="260" y="747"/>
                    <a:pt x="421" y="1072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 flipH="1">
              <a:off x="3236496" y="2086590"/>
              <a:ext cx="351275" cy="471257"/>
            </a:xfrm>
            <a:custGeom>
              <a:avLst/>
              <a:gdLst/>
              <a:ahLst/>
              <a:cxnLst/>
              <a:rect l="l" t="t" r="r" b="b"/>
              <a:pathLst>
                <a:path w="5719" h="8155" extrusionOk="0">
                  <a:moveTo>
                    <a:pt x="2859" y="1"/>
                  </a:moveTo>
                  <a:cubicBezTo>
                    <a:pt x="1040" y="1"/>
                    <a:pt x="0" y="1625"/>
                    <a:pt x="0" y="3671"/>
                  </a:cubicBezTo>
                  <a:cubicBezTo>
                    <a:pt x="0" y="5685"/>
                    <a:pt x="1040" y="8155"/>
                    <a:pt x="2859" y="8155"/>
                  </a:cubicBezTo>
                  <a:cubicBezTo>
                    <a:pt x="4679" y="8155"/>
                    <a:pt x="5719" y="5685"/>
                    <a:pt x="5719" y="3671"/>
                  </a:cubicBezTo>
                  <a:cubicBezTo>
                    <a:pt x="5719" y="1625"/>
                    <a:pt x="4679" y="1"/>
                    <a:pt x="28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 flipH="1">
              <a:off x="3238585" y="2169226"/>
              <a:ext cx="351275" cy="388621"/>
            </a:xfrm>
            <a:custGeom>
              <a:avLst/>
              <a:gdLst/>
              <a:ahLst/>
              <a:cxnLst/>
              <a:rect l="l" t="t" r="r" b="b"/>
              <a:pathLst>
                <a:path w="5719" h="6725" extrusionOk="0">
                  <a:moveTo>
                    <a:pt x="2828" y="1"/>
                  </a:moveTo>
                  <a:cubicBezTo>
                    <a:pt x="2828" y="2"/>
                    <a:pt x="2828" y="3"/>
                    <a:pt x="2828" y="5"/>
                  </a:cubicBezTo>
                  <a:lnTo>
                    <a:pt x="2828" y="5"/>
                  </a:lnTo>
                  <a:cubicBezTo>
                    <a:pt x="2828" y="3"/>
                    <a:pt x="2828" y="2"/>
                    <a:pt x="2828" y="1"/>
                  </a:cubicBezTo>
                  <a:close/>
                  <a:moveTo>
                    <a:pt x="2828" y="5"/>
                  </a:moveTo>
                  <a:lnTo>
                    <a:pt x="2828" y="5"/>
                  </a:lnTo>
                  <a:cubicBezTo>
                    <a:pt x="2782" y="307"/>
                    <a:pt x="1393" y="1950"/>
                    <a:pt x="164" y="2080"/>
                  </a:cubicBezTo>
                  <a:cubicBezTo>
                    <a:pt x="1" y="2111"/>
                    <a:pt x="131" y="2631"/>
                    <a:pt x="131" y="2795"/>
                  </a:cubicBezTo>
                  <a:cubicBezTo>
                    <a:pt x="131" y="4645"/>
                    <a:pt x="1269" y="6725"/>
                    <a:pt x="2925" y="6725"/>
                  </a:cubicBezTo>
                  <a:cubicBezTo>
                    <a:pt x="4679" y="6725"/>
                    <a:pt x="5719" y="4289"/>
                    <a:pt x="5654" y="2405"/>
                  </a:cubicBezTo>
                  <a:cubicBezTo>
                    <a:pt x="5654" y="2275"/>
                    <a:pt x="5493" y="1136"/>
                    <a:pt x="5493" y="1040"/>
                  </a:cubicBezTo>
                  <a:cubicBezTo>
                    <a:pt x="5319" y="1110"/>
                    <a:pt x="5139" y="1141"/>
                    <a:pt x="4958" y="1141"/>
                  </a:cubicBezTo>
                  <a:cubicBezTo>
                    <a:pt x="3904" y="1141"/>
                    <a:pt x="2831" y="113"/>
                    <a:pt x="2828" y="5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 flipH="1">
              <a:off x="3382621" y="2380844"/>
              <a:ext cx="61115" cy="19301"/>
            </a:xfrm>
            <a:custGeom>
              <a:avLst/>
              <a:gdLst/>
              <a:ahLst/>
              <a:cxnLst/>
              <a:rect l="l" t="t" r="r" b="b"/>
              <a:pathLst>
                <a:path w="995" h="334" extrusionOk="0">
                  <a:moveTo>
                    <a:pt x="59" y="0"/>
                  </a:moveTo>
                  <a:cubicBezTo>
                    <a:pt x="17" y="0"/>
                    <a:pt x="0" y="54"/>
                    <a:pt x="26" y="107"/>
                  </a:cubicBezTo>
                  <a:cubicBezTo>
                    <a:pt x="125" y="203"/>
                    <a:pt x="221" y="268"/>
                    <a:pt x="351" y="302"/>
                  </a:cubicBezTo>
                  <a:cubicBezTo>
                    <a:pt x="416" y="333"/>
                    <a:pt x="449" y="333"/>
                    <a:pt x="514" y="333"/>
                  </a:cubicBezTo>
                  <a:cubicBezTo>
                    <a:pt x="546" y="333"/>
                    <a:pt x="611" y="333"/>
                    <a:pt x="644" y="302"/>
                  </a:cubicBezTo>
                  <a:cubicBezTo>
                    <a:pt x="774" y="268"/>
                    <a:pt x="871" y="203"/>
                    <a:pt x="969" y="107"/>
                  </a:cubicBezTo>
                  <a:cubicBezTo>
                    <a:pt x="995" y="54"/>
                    <a:pt x="978" y="0"/>
                    <a:pt x="936" y="0"/>
                  </a:cubicBezTo>
                  <a:cubicBezTo>
                    <a:pt x="926" y="0"/>
                    <a:pt x="916" y="3"/>
                    <a:pt x="904" y="9"/>
                  </a:cubicBezTo>
                  <a:cubicBezTo>
                    <a:pt x="806" y="42"/>
                    <a:pt x="676" y="74"/>
                    <a:pt x="514" y="74"/>
                  </a:cubicBezTo>
                  <a:cubicBezTo>
                    <a:pt x="351" y="74"/>
                    <a:pt x="190" y="42"/>
                    <a:pt x="91" y="9"/>
                  </a:cubicBezTo>
                  <a:cubicBezTo>
                    <a:pt x="79" y="3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 flipH="1">
              <a:off x="3290425" y="2233081"/>
              <a:ext cx="87896" cy="30049"/>
            </a:xfrm>
            <a:custGeom>
              <a:avLst/>
              <a:gdLst/>
              <a:ahLst/>
              <a:cxnLst/>
              <a:rect l="l" t="t" r="r" b="b"/>
              <a:pathLst>
                <a:path w="1431" h="520" extrusionOk="0">
                  <a:moveTo>
                    <a:pt x="749" y="0"/>
                  </a:moveTo>
                  <a:cubicBezTo>
                    <a:pt x="619" y="0"/>
                    <a:pt x="455" y="31"/>
                    <a:pt x="325" y="96"/>
                  </a:cubicBezTo>
                  <a:cubicBezTo>
                    <a:pt x="195" y="161"/>
                    <a:pt x="99" y="260"/>
                    <a:pt x="34" y="390"/>
                  </a:cubicBezTo>
                  <a:cubicBezTo>
                    <a:pt x="0" y="421"/>
                    <a:pt x="0" y="455"/>
                    <a:pt x="34" y="486"/>
                  </a:cubicBezTo>
                  <a:lnTo>
                    <a:pt x="99" y="486"/>
                  </a:lnTo>
                  <a:cubicBezTo>
                    <a:pt x="195" y="421"/>
                    <a:pt x="325" y="390"/>
                    <a:pt x="424" y="390"/>
                  </a:cubicBezTo>
                  <a:cubicBezTo>
                    <a:pt x="520" y="356"/>
                    <a:pt x="650" y="356"/>
                    <a:pt x="749" y="356"/>
                  </a:cubicBezTo>
                  <a:cubicBezTo>
                    <a:pt x="845" y="356"/>
                    <a:pt x="944" y="356"/>
                    <a:pt x="1040" y="390"/>
                  </a:cubicBezTo>
                  <a:cubicBezTo>
                    <a:pt x="1139" y="421"/>
                    <a:pt x="1269" y="455"/>
                    <a:pt x="1365" y="520"/>
                  </a:cubicBezTo>
                  <a:cubicBezTo>
                    <a:pt x="1399" y="520"/>
                    <a:pt x="1430" y="520"/>
                    <a:pt x="1430" y="486"/>
                  </a:cubicBezTo>
                  <a:lnTo>
                    <a:pt x="1430" y="455"/>
                  </a:lnTo>
                  <a:cubicBezTo>
                    <a:pt x="1399" y="325"/>
                    <a:pt x="1269" y="195"/>
                    <a:pt x="1170" y="130"/>
                  </a:cubicBezTo>
                  <a:cubicBezTo>
                    <a:pt x="1040" y="65"/>
                    <a:pt x="910" y="0"/>
                    <a:pt x="74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 flipH="1">
              <a:off x="3444043" y="2233081"/>
              <a:ext cx="89923" cy="30049"/>
            </a:xfrm>
            <a:custGeom>
              <a:avLst/>
              <a:gdLst/>
              <a:ahLst/>
              <a:cxnLst/>
              <a:rect l="l" t="t" r="r" b="b"/>
              <a:pathLst>
                <a:path w="1464" h="520" extrusionOk="0">
                  <a:moveTo>
                    <a:pt x="715" y="0"/>
                  </a:moveTo>
                  <a:cubicBezTo>
                    <a:pt x="554" y="0"/>
                    <a:pt x="424" y="65"/>
                    <a:pt x="294" y="130"/>
                  </a:cubicBezTo>
                  <a:cubicBezTo>
                    <a:pt x="164" y="195"/>
                    <a:pt x="65" y="325"/>
                    <a:pt x="34" y="455"/>
                  </a:cubicBezTo>
                  <a:cubicBezTo>
                    <a:pt x="0" y="455"/>
                    <a:pt x="0" y="486"/>
                    <a:pt x="34" y="486"/>
                  </a:cubicBezTo>
                  <a:cubicBezTo>
                    <a:pt x="34" y="520"/>
                    <a:pt x="65" y="520"/>
                    <a:pt x="99" y="520"/>
                  </a:cubicBezTo>
                  <a:cubicBezTo>
                    <a:pt x="195" y="455"/>
                    <a:pt x="294" y="421"/>
                    <a:pt x="424" y="390"/>
                  </a:cubicBezTo>
                  <a:cubicBezTo>
                    <a:pt x="520" y="356"/>
                    <a:pt x="619" y="356"/>
                    <a:pt x="715" y="356"/>
                  </a:cubicBezTo>
                  <a:cubicBezTo>
                    <a:pt x="814" y="356"/>
                    <a:pt x="944" y="356"/>
                    <a:pt x="1040" y="390"/>
                  </a:cubicBezTo>
                  <a:cubicBezTo>
                    <a:pt x="1139" y="390"/>
                    <a:pt x="1235" y="421"/>
                    <a:pt x="1365" y="486"/>
                  </a:cubicBezTo>
                  <a:lnTo>
                    <a:pt x="1430" y="486"/>
                  </a:lnTo>
                  <a:cubicBezTo>
                    <a:pt x="1430" y="455"/>
                    <a:pt x="1464" y="421"/>
                    <a:pt x="1430" y="390"/>
                  </a:cubicBezTo>
                  <a:cubicBezTo>
                    <a:pt x="1365" y="260"/>
                    <a:pt x="1235" y="161"/>
                    <a:pt x="1105" y="96"/>
                  </a:cubicBezTo>
                  <a:cubicBezTo>
                    <a:pt x="975" y="31"/>
                    <a:pt x="845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 flipH="1">
              <a:off x="3182690" y="2016262"/>
              <a:ext cx="273392" cy="295699"/>
            </a:xfrm>
            <a:custGeom>
              <a:avLst/>
              <a:gdLst/>
              <a:ahLst/>
              <a:cxnLst/>
              <a:rect l="l" t="t" r="r" b="b"/>
              <a:pathLst>
                <a:path w="4451" h="5117" extrusionOk="0">
                  <a:moveTo>
                    <a:pt x="1153" y="0"/>
                  </a:moveTo>
                  <a:cubicBezTo>
                    <a:pt x="991" y="0"/>
                    <a:pt x="823" y="16"/>
                    <a:pt x="650" y="48"/>
                  </a:cubicBezTo>
                  <a:cubicBezTo>
                    <a:pt x="1" y="178"/>
                    <a:pt x="617" y="2029"/>
                    <a:pt x="910" y="2388"/>
                  </a:cubicBezTo>
                  <a:cubicBezTo>
                    <a:pt x="1371" y="3020"/>
                    <a:pt x="2238" y="3449"/>
                    <a:pt x="2837" y="3449"/>
                  </a:cubicBezTo>
                  <a:cubicBezTo>
                    <a:pt x="2914" y="3449"/>
                    <a:pt x="2988" y="3442"/>
                    <a:pt x="3055" y="3427"/>
                  </a:cubicBezTo>
                  <a:lnTo>
                    <a:pt x="3055" y="3427"/>
                  </a:lnTo>
                  <a:cubicBezTo>
                    <a:pt x="3120" y="4043"/>
                    <a:pt x="3021" y="4402"/>
                    <a:pt x="3250" y="4532"/>
                  </a:cubicBezTo>
                  <a:cubicBezTo>
                    <a:pt x="3606" y="4693"/>
                    <a:pt x="4126" y="4953"/>
                    <a:pt x="4450" y="5117"/>
                  </a:cubicBezTo>
                  <a:lnTo>
                    <a:pt x="4385" y="4402"/>
                  </a:lnTo>
                  <a:cubicBezTo>
                    <a:pt x="4320" y="3557"/>
                    <a:pt x="4256" y="3167"/>
                    <a:pt x="4094" y="2518"/>
                  </a:cubicBezTo>
                  <a:cubicBezTo>
                    <a:pt x="3858" y="1514"/>
                    <a:pt x="2764" y="0"/>
                    <a:pt x="1153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 flipH="1">
              <a:off x="3280413" y="2362525"/>
              <a:ext cx="59887" cy="41376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80" y="715"/>
                    <a:pt x="975" y="554"/>
                    <a:pt x="975" y="359"/>
                  </a:cubicBezTo>
                  <a:cubicBezTo>
                    <a:pt x="975" y="164"/>
                    <a:pt x="780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 flipH="1">
              <a:off x="3479975" y="2362525"/>
              <a:ext cx="59887" cy="41376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46" y="715"/>
                    <a:pt x="975" y="554"/>
                    <a:pt x="975" y="359"/>
                  </a:cubicBezTo>
                  <a:cubicBezTo>
                    <a:pt x="975" y="164"/>
                    <a:pt x="746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 flipH="1">
              <a:off x="3210638" y="2274226"/>
              <a:ext cx="53868" cy="84601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54" y="1"/>
                  </a:moveTo>
                  <a:cubicBezTo>
                    <a:pt x="239" y="1"/>
                    <a:pt x="32" y="314"/>
                    <a:pt x="32" y="718"/>
                  </a:cubicBezTo>
                  <a:cubicBezTo>
                    <a:pt x="1" y="1108"/>
                    <a:pt x="162" y="1432"/>
                    <a:pt x="391" y="1464"/>
                  </a:cubicBezTo>
                  <a:cubicBezTo>
                    <a:pt x="617" y="1464"/>
                    <a:pt x="845" y="1139"/>
                    <a:pt x="845" y="749"/>
                  </a:cubicBezTo>
                  <a:cubicBezTo>
                    <a:pt x="877" y="328"/>
                    <a:pt x="715" y="3"/>
                    <a:pt x="487" y="3"/>
                  </a:cubicBezTo>
                  <a:cubicBezTo>
                    <a:pt x="476" y="1"/>
                    <a:pt x="465" y="1"/>
                    <a:pt x="45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 flipH="1">
              <a:off x="3228511" y="2294972"/>
              <a:ext cx="14127" cy="43283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" y="0"/>
                  </a:moveTo>
                  <a:lnTo>
                    <a:pt x="1" y="749"/>
                  </a:lnTo>
                  <a:cubicBezTo>
                    <a:pt x="100" y="749"/>
                    <a:pt x="196" y="585"/>
                    <a:pt x="229" y="390"/>
                  </a:cubicBezTo>
                  <a:cubicBezTo>
                    <a:pt x="229" y="164"/>
                    <a:pt x="131" y="0"/>
                    <a:pt x="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 flipH="1">
              <a:off x="3376171" y="2015511"/>
              <a:ext cx="267495" cy="311475"/>
            </a:xfrm>
            <a:custGeom>
              <a:avLst/>
              <a:gdLst/>
              <a:ahLst/>
              <a:cxnLst/>
              <a:rect l="l" t="t" r="r" b="b"/>
              <a:pathLst>
                <a:path w="4355" h="5390" extrusionOk="0">
                  <a:moveTo>
                    <a:pt x="3448" y="1"/>
                  </a:moveTo>
                  <a:cubicBezTo>
                    <a:pt x="3098" y="1"/>
                    <a:pt x="2721" y="84"/>
                    <a:pt x="2501" y="158"/>
                  </a:cubicBezTo>
                  <a:cubicBezTo>
                    <a:pt x="1365" y="482"/>
                    <a:pt x="292" y="1847"/>
                    <a:pt x="162" y="2985"/>
                  </a:cubicBezTo>
                  <a:cubicBezTo>
                    <a:pt x="97" y="3536"/>
                    <a:pt x="1" y="4381"/>
                    <a:pt x="32" y="5390"/>
                  </a:cubicBezTo>
                  <a:cubicBezTo>
                    <a:pt x="131" y="5260"/>
                    <a:pt x="682" y="4901"/>
                    <a:pt x="1136" y="4610"/>
                  </a:cubicBezTo>
                  <a:cubicBezTo>
                    <a:pt x="1885" y="4090"/>
                    <a:pt x="2665" y="3505"/>
                    <a:pt x="3216" y="2822"/>
                  </a:cubicBezTo>
                  <a:cubicBezTo>
                    <a:pt x="3445" y="2497"/>
                    <a:pt x="3575" y="2206"/>
                    <a:pt x="3704" y="1847"/>
                  </a:cubicBezTo>
                  <a:cubicBezTo>
                    <a:pt x="3801" y="1556"/>
                    <a:pt x="4354" y="386"/>
                    <a:pt x="4126" y="191"/>
                  </a:cubicBezTo>
                  <a:cubicBezTo>
                    <a:pt x="3971" y="50"/>
                    <a:pt x="3717" y="1"/>
                    <a:pt x="3448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 flipH="1">
              <a:off x="3565844" y="2274226"/>
              <a:ext cx="53868" cy="84601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23" y="1"/>
                  </a:moveTo>
                  <a:cubicBezTo>
                    <a:pt x="412" y="1"/>
                    <a:pt x="401" y="1"/>
                    <a:pt x="390" y="3"/>
                  </a:cubicBezTo>
                  <a:cubicBezTo>
                    <a:pt x="162" y="3"/>
                    <a:pt x="1" y="328"/>
                    <a:pt x="32" y="749"/>
                  </a:cubicBezTo>
                  <a:cubicBezTo>
                    <a:pt x="32" y="1139"/>
                    <a:pt x="227" y="1464"/>
                    <a:pt x="487" y="1464"/>
                  </a:cubicBezTo>
                  <a:cubicBezTo>
                    <a:pt x="715" y="1432"/>
                    <a:pt x="876" y="1108"/>
                    <a:pt x="845" y="718"/>
                  </a:cubicBezTo>
                  <a:cubicBezTo>
                    <a:pt x="845" y="314"/>
                    <a:pt x="638" y="1"/>
                    <a:pt x="423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 flipH="1">
              <a:off x="3587710" y="2294972"/>
              <a:ext cx="14127" cy="43283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96" y="0"/>
                  </a:moveTo>
                  <a:cubicBezTo>
                    <a:pt x="99" y="0"/>
                    <a:pt x="1" y="164"/>
                    <a:pt x="1" y="390"/>
                  </a:cubicBezTo>
                  <a:cubicBezTo>
                    <a:pt x="34" y="585"/>
                    <a:pt x="131" y="749"/>
                    <a:pt x="229" y="74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 flipH="1">
              <a:off x="3320338" y="2289366"/>
              <a:ext cx="26043" cy="37620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1"/>
                  </a:moveTo>
                  <a:cubicBezTo>
                    <a:pt x="99" y="1"/>
                    <a:pt x="0" y="162"/>
                    <a:pt x="0" y="326"/>
                  </a:cubicBezTo>
                  <a:cubicBezTo>
                    <a:pt x="0" y="487"/>
                    <a:pt x="99" y="651"/>
                    <a:pt x="195" y="651"/>
                  </a:cubicBezTo>
                  <a:cubicBezTo>
                    <a:pt x="325" y="651"/>
                    <a:pt x="424" y="487"/>
                    <a:pt x="424" y="326"/>
                  </a:cubicBezTo>
                  <a:cubicBezTo>
                    <a:pt x="424" y="162"/>
                    <a:pt x="325" y="1"/>
                    <a:pt x="19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 flipH="1">
              <a:off x="3340239" y="2287459"/>
              <a:ext cx="16031" cy="1502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 flipH="1">
              <a:off x="3474079" y="2289366"/>
              <a:ext cx="25920" cy="37620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6" y="1"/>
                  </a:moveTo>
                  <a:cubicBezTo>
                    <a:pt x="97" y="1"/>
                    <a:pt x="1" y="162"/>
                    <a:pt x="1" y="326"/>
                  </a:cubicBezTo>
                  <a:cubicBezTo>
                    <a:pt x="1" y="487"/>
                    <a:pt x="97" y="651"/>
                    <a:pt x="196" y="651"/>
                  </a:cubicBezTo>
                  <a:cubicBezTo>
                    <a:pt x="326" y="651"/>
                    <a:pt x="422" y="487"/>
                    <a:pt x="422" y="326"/>
                  </a:cubicBezTo>
                  <a:cubicBezTo>
                    <a:pt x="422" y="162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 flipH="1">
              <a:off x="3493980" y="2287459"/>
              <a:ext cx="16031" cy="1502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 flipH="1">
              <a:off x="3400126" y="3192354"/>
              <a:ext cx="580873" cy="420635"/>
            </a:xfrm>
            <a:custGeom>
              <a:avLst/>
              <a:gdLst/>
              <a:ahLst/>
              <a:cxnLst/>
              <a:rect l="l" t="t" r="r" b="b"/>
              <a:pathLst>
                <a:path w="9457" h="7279" extrusionOk="0">
                  <a:moveTo>
                    <a:pt x="390" y="1"/>
                  </a:moveTo>
                  <a:cubicBezTo>
                    <a:pt x="229" y="814"/>
                    <a:pt x="66" y="1594"/>
                    <a:pt x="34" y="1885"/>
                  </a:cubicBezTo>
                  <a:cubicBezTo>
                    <a:pt x="1" y="2764"/>
                    <a:pt x="1" y="2764"/>
                    <a:pt x="619" y="3380"/>
                  </a:cubicBezTo>
                  <a:cubicBezTo>
                    <a:pt x="1269" y="4030"/>
                    <a:pt x="8482" y="7279"/>
                    <a:pt x="8482" y="7279"/>
                  </a:cubicBezTo>
                  <a:cubicBezTo>
                    <a:pt x="8547" y="7052"/>
                    <a:pt x="8612" y="6793"/>
                    <a:pt x="8708" y="6564"/>
                  </a:cubicBezTo>
                  <a:cubicBezTo>
                    <a:pt x="9033" y="5753"/>
                    <a:pt x="9456" y="4973"/>
                    <a:pt x="9456" y="4973"/>
                  </a:cubicBezTo>
                  <a:cubicBezTo>
                    <a:pt x="7637" y="4063"/>
                    <a:pt x="3348" y="1171"/>
                    <a:pt x="3348" y="1171"/>
                  </a:cubicBezTo>
                  <a:cubicBezTo>
                    <a:pt x="3413" y="1009"/>
                    <a:pt x="3380" y="685"/>
                    <a:pt x="3445" y="490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 flipH="1">
              <a:off x="3769398" y="3192354"/>
              <a:ext cx="193542" cy="62122"/>
            </a:xfrm>
            <a:custGeom>
              <a:avLst/>
              <a:gdLst/>
              <a:ahLst/>
              <a:cxnLst/>
              <a:rect l="l" t="t" r="r" b="b"/>
              <a:pathLst>
                <a:path w="3151" h="1075" extrusionOk="0">
                  <a:moveTo>
                    <a:pt x="96" y="1"/>
                  </a:moveTo>
                  <a:cubicBezTo>
                    <a:pt x="65" y="196"/>
                    <a:pt x="32" y="360"/>
                    <a:pt x="0" y="555"/>
                  </a:cubicBezTo>
                  <a:cubicBezTo>
                    <a:pt x="1006" y="716"/>
                    <a:pt x="2046" y="879"/>
                    <a:pt x="3086" y="1074"/>
                  </a:cubicBezTo>
                  <a:cubicBezTo>
                    <a:pt x="3119" y="879"/>
                    <a:pt x="3119" y="651"/>
                    <a:pt x="3151" y="490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 flipH="1">
              <a:off x="3659575" y="2589803"/>
              <a:ext cx="307358" cy="640170"/>
            </a:xfrm>
            <a:custGeom>
              <a:avLst/>
              <a:gdLst/>
              <a:ahLst/>
              <a:cxnLst/>
              <a:rect l="l" t="t" r="r" b="b"/>
              <a:pathLst>
                <a:path w="5004" h="11078" extrusionOk="0">
                  <a:moveTo>
                    <a:pt x="3670" y="0"/>
                  </a:moveTo>
                  <a:cubicBezTo>
                    <a:pt x="2241" y="520"/>
                    <a:pt x="1721" y="2825"/>
                    <a:pt x="1331" y="4060"/>
                  </a:cubicBezTo>
                  <a:cubicBezTo>
                    <a:pt x="876" y="5588"/>
                    <a:pt x="585" y="7148"/>
                    <a:pt x="325" y="8674"/>
                  </a:cubicBezTo>
                  <a:cubicBezTo>
                    <a:pt x="195" y="9292"/>
                    <a:pt x="97" y="9877"/>
                    <a:pt x="0" y="10462"/>
                  </a:cubicBezTo>
                  <a:lnTo>
                    <a:pt x="3444" y="11078"/>
                  </a:lnTo>
                  <a:cubicBezTo>
                    <a:pt x="3605" y="10592"/>
                    <a:pt x="3769" y="9973"/>
                    <a:pt x="3930" y="9323"/>
                  </a:cubicBezTo>
                  <a:cubicBezTo>
                    <a:pt x="4354" y="7699"/>
                    <a:pt x="4744" y="5944"/>
                    <a:pt x="4744" y="5848"/>
                  </a:cubicBezTo>
                  <a:cubicBezTo>
                    <a:pt x="5004" y="4484"/>
                    <a:pt x="5004" y="2924"/>
                    <a:pt x="4874" y="2209"/>
                  </a:cubicBezTo>
                  <a:cubicBezTo>
                    <a:pt x="4580" y="616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 flipH="1">
              <a:off x="3356209" y="2432101"/>
              <a:ext cx="113939" cy="73159"/>
            </a:xfrm>
            <a:custGeom>
              <a:avLst/>
              <a:gdLst/>
              <a:ahLst/>
              <a:cxnLst/>
              <a:rect l="l" t="t" r="r" b="b"/>
              <a:pathLst>
                <a:path w="1855" h="1266" extrusionOk="0">
                  <a:moveTo>
                    <a:pt x="911" y="0"/>
                  </a:moveTo>
                  <a:cubicBezTo>
                    <a:pt x="425" y="0"/>
                    <a:pt x="1" y="260"/>
                    <a:pt x="1" y="585"/>
                  </a:cubicBezTo>
                  <a:cubicBezTo>
                    <a:pt x="1" y="876"/>
                    <a:pt x="391" y="1266"/>
                    <a:pt x="879" y="1266"/>
                  </a:cubicBezTo>
                  <a:cubicBezTo>
                    <a:pt x="1399" y="1266"/>
                    <a:pt x="1854" y="876"/>
                    <a:pt x="1854" y="585"/>
                  </a:cubicBezTo>
                  <a:cubicBezTo>
                    <a:pt x="1854" y="260"/>
                    <a:pt x="1430" y="0"/>
                    <a:pt x="91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 flipH="1">
              <a:off x="3344539" y="2443139"/>
              <a:ext cx="137218" cy="41549"/>
            </a:xfrm>
            <a:custGeom>
              <a:avLst/>
              <a:gdLst/>
              <a:ahLst/>
              <a:cxnLst/>
              <a:rect l="l" t="t" r="r" b="b"/>
              <a:pathLst>
                <a:path w="2234" h="719" extrusionOk="0">
                  <a:moveTo>
                    <a:pt x="161" y="0"/>
                  </a:moveTo>
                  <a:cubicBezTo>
                    <a:pt x="51" y="0"/>
                    <a:pt x="0" y="173"/>
                    <a:pt x="60" y="264"/>
                  </a:cubicBezTo>
                  <a:cubicBezTo>
                    <a:pt x="289" y="524"/>
                    <a:pt x="679" y="719"/>
                    <a:pt x="1133" y="719"/>
                  </a:cubicBezTo>
                  <a:cubicBezTo>
                    <a:pt x="1588" y="719"/>
                    <a:pt x="1978" y="524"/>
                    <a:pt x="2173" y="264"/>
                  </a:cubicBezTo>
                  <a:cubicBezTo>
                    <a:pt x="2233" y="173"/>
                    <a:pt x="2182" y="0"/>
                    <a:pt x="2072" y="0"/>
                  </a:cubicBezTo>
                  <a:cubicBezTo>
                    <a:pt x="2063" y="0"/>
                    <a:pt x="2053" y="1"/>
                    <a:pt x="2043" y="4"/>
                  </a:cubicBezTo>
                  <a:cubicBezTo>
                    <a:pt x="1734" y="36"/>
                    <a:pt x="1425" y="53"/>
                    <a:pt x="1117" y="53"/>
                  </a:cubicBezTo>
                  <a:cubicBezTo>
                    <a:pt x="808" y="53"/>
                    <a:pt x="499" y="36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 flipH="1">
              <a:off x="2049199" y="2321207"/>
              <a:ext cx="413066" cy="99683"/>
            </a:xfrm>
            <a:custGeom>
              <a:avLst/>
              <a:gdLst/>
              <a:ahLst/>
              <a:cxnLst/>
              <a:rect l="l" t="t" r="r" b="b"/>
              <a:pathLst>
                <a:path w="6725" h="1725" extrusionOk="0">
                  <a:moveTo>
                    <a:pt x="3686" y="48"/>
                  </a:moveTo>
                  <a:cubicBezTo>
                    <a:pt x="3536" y="48"/>
                    <a:pt x="3380" y="54"/>
                    <a:pt x="3216" y="66"/>
                  </a:cubicBezTo>
                  <a:cubicBezTo>
                    <a:pt x="2275" y="131"/>
                    <a:pt x="1170" y="1"/>
                    <a:pt x="65" y="716"/>
                  </a:cubicBezTo>
                  <a:lnTo>
                    <a:pt x="1" y="1724"/>
                  </a:lnTo>
                  <a:lnTo>
                    <a:pt x="6725" y="1724"/>
                  </a:lnTo>
                  <a:lnTo>
                    <a:pt x="6368" y="911"/>
                  </a:lnTo>
                  <a:cubicBezTo>
                    <a:pt x="6368" y="911"/>
                    <a:pt x="5560" y="48"/>
                    <a:pt x="3686" y="48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 flipH="1">
              <a:off x="1821691" y="2368246"/>
              <a:ext cx="840137" cy="1374649"/>
            </a:xfrm>
            <a:custGeom>
              <a:avLst/>
              <a:gdLst/>
              <a:ahLst/>
              <a:cxnLst/>
              <a:rect l="l" t="t" r="r" b="b"/>
              <a:pathLst>
                <a:path w="13678" h="23788" extrusionOk="0">
                  <a:moveTo>
                    <a:pt x="6530" y="0"/>
                  </a:moveTo>
                  <a:cubicBezTo>
                    <a:pt x="4320" y="32"/>
                    <a:pt x="2566" y="551"/>
                    <a:pt x="1461" y="1006"/>
                  </a:cubicBezTo>
                  <a:lnTo>
                    <a:pt x="1" y="22938"/>
                  </a:lnTo>
                  <a:cubicBezTo>
                    <a:pt x="1" y="22938"/>
                    <a:pt x="876" y="23588"/>
                    <a:pt x="1851" y="23653"/>
                  </a:cubicBezTo>
                  <a:cubicBezTo>
                    <a:pt x="2311" y="23698"/>
                    <a:pt x="4690" y="23787"/>
                    <a:pt x="7207" y="23787"/>
                  </a:cubicBezTo>
                  <a:cubicBezTo>
                    <a:pt x="10030" y="23787"/>
                    <a:pt x="13025" y="23675"/>
                    <a:pt x="13677" y="23263"/>
                  </a:cubicBezTo>
                  <a:cubicBezTo>
                    <a:pt x="13677" y="23263"/>
                    <a:pt x="12866" y="14132"/>
                    <a:pt x="12866" y="11502"/>
                  </a:cubicBezTo>
                  <a:cubicBezTo>
                    <a:pt x="12866" y="8838"/>
                    <a:pt x="10558" y="585"/>
                    <a:pt x="10558" y="585"/>
                  </a:cubicBezTo>
                  <a:cubicBezTo>
                    <a:pt x="9584" y="292"/>
                    <a:pt x="8188" y="0"/>
                    <a:pt x="6530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 flipH="1">
              <a:off x="1799643" y="3693729"/>
              <a:ext cx="862188" cy="1162169"/>
            </a:xfrm>
            <a:custGeom>
              <a:avLst/>
              <a:gdLst/>
              <a:ahLst/>
              <a:cxnLst/>
              <a:rect l="l" t="t" r="r" b="b"/>
              <a:pathLst>
                <a:path w="14037" h="2001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072"/>
                    <a:pt x="357" y="1106"/>
                    <a:pt x="1006" y="1171"/>
                  </a:cubicBezTo>
                  <a:cubicBezTo>
                    <a:pt x="1006" y="1365"/>
                    <a:pt x="975" y="1722"/>
                    <a:pt x="975" y="2210"/>
                  </a:cubicBezTo>
                  <a:cubicBezTo>
                    <a:pt x="910" y="3575"/>
                    <a:pt x="845" y="5914"/>
                    <a:pt x="747" y="8513"/>
                  </a:cubicBezTo>
                  <a:lnTo>
                    <a:pt x="747" y="8773"/>
                  </a:lnTo>
                  <a:lnTo>
                    <a:pt x="747" y="8903"/>
                  </a:lnTo>
                  <a:cubicBezTo>
                    <a:pt x="650" y="10917"/>
                    <a:pt x="585" y="13062"/>
                    <a:pt x="520" y="15076"/>
                  </a:cubicBezTo>
                  <a:cubicBezTo>
                    <a:pt x="487" y="16246"/>
                    <a:pt x="422" y="17350"/>
                    <a:pt x="390" y="18356"/>
                  </a:cubicBezTo>
                  <a:cubicBezTo>
                    <a:pt x="357" y="18941"/>
                    <a:pt x="357" y="19495"/>
                    <a:pt x="325" y="20014"/>
                  </a:cubicBezTo>
                  <a:lnTo>
                    <a:pt x="5914" y="20014"/>
                  </a:lnTo>
                  <a:cubicBezTo>
                    <a:pt x="6109" y="18421"/>
                    <a:pt x="6369" y="16407"/>
                    <a:pt x="6628" y="14296"/>
                  </a:cubicBezTo>
                  <a:cubicBezTo>
                    <a:pt x="6823" y="12737"/>
                    <a:pt x="7018" y="11112"/>
                    <a:pt x="7244" y="9584"/>
                  </a:cubicBezTo>
                  <a:lnTo>
                    <a:pt x="7244" y="9779"/>
                  </a:lnTo>
                  <a:lnTo>
                    <a:pt x="7244" y="9813"/>
                  </a:lnTo>
                  <a:cubicBezTo>
                    <a:pt x="7408" y="13711"/>
                    <a:pt x="7603" y="17870"/>
                    <a:pt x="7699" y="20014"/>
                  </a:cubicBezTo>
                  <a:lnTo>
                    <a:pt x="13451" y="20014"/>
                  </a:lnTo>
                  <a:cubicBezTo>
                    <a:pt x="13516" y="17187"/>
                    <a:pt x="13581" y="14652"/>
                    <a:pt x="13612" y="12963"/>
                  </a:cubicBezTo>
                  <a:cubicBezTo>
                    <a:pt x="13646" y="11923"/>
                    <a:pt x="13646" y="11208"/>
                    <a:pt x="13646" y="10917"/>
                  </a:cubicBezTo>
                  <a:cubicBezTo>
                    <a:pt x="13581" y="9033"/>
                    <a:pt x="13646" y="1267"/>
                    <a:pt x="13646" y="1267"/>
                  </a:cubicBezTo>
                  <a:cubicBezTo>
                    <a:pt x="13776" y="1267"/>
                    <a:pt x="13906" y="1236"/>
                    <a:pt x="14036" y="1236"/>
                  </a:cubicBezTo>
                  <a:lnTo>
                    <a:pt x="14036" y="326"/>
                  </a:lnTo>
                  <a:cubicBezTo>
                    <a:pt x="14036" y="326"/>
                    <a:pt x="11507" y="511"/>
                    <a:pt x="8219" y="511"/>
                  </a:cubicBezTo>
                  <a:cubicBezTo>
                    <a:pt x="5661" y="511"/>
                    <a:pt x="2644" y="399"/>
                    <a:pt x="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 flipH="1">
              <a:off x="2154908" y="3757573"/>
              <a:ext cx="83842" cy="78938"/>
            </a:xfrm>
            <a:custGeom>
              <a:avLst/>
              <a:gdLst/>
              <a:ahLst/>
              <a:cxnLst/>
              <a:rect l="l" t="t" r="r" b="b"/>
              <a:pathLst>
                <a:path w="1365" h="1366" extrusionOk="0">
                  <a:moveTo>
                    <a:pt x="32" y="1"/>
                  </a:moveTo>
                  <a:lnTo>
                    <a:pt x="0" y="1331"/>
                  </a:lnTo>
                  <a:lnTo>
                    <a:pt x="1331" y="1365"/>
                  </a:lnTo>
                  <a:lnTo>
                    <a:pt x="1365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 flipH="1">
              <a:off x="2126960" y="2167261"/>
              <a:ext cx="279411" cy="368049"/>
            </a:xfrm>
            <a:custGeom>
              <a:avLst/>
              <a:gdLst/>
              <a:ahLst/>
              <a:cxnLst/>
              <a:rect l="l" t="t" r="r" b="b"/>
              <a:pathLst>
                <a:path w="4549" h="6369" extrusionOk="0">
                  <a:moveTo>
                    <a:pt x="4515" y="1"/>
                  </a:moveTo>
                  <a:lnTo>
                    <a:pt x="0" y="100"/>
                  </a:lnTo>
                  <a:lnTo>
                    <a:pt x="31" y="4679"/>
                  </a:lnTo>
                  <a:cubicBezTo>
                    <a:pt x="31" y="5623"/>
                    <a:pt x="780" y="6369"/>
                    <a:pt x="1721" y="6369"/>
                  </a:cubicBezTo>
                  <a:lnTo>
                    <a:pt x="2890" y="6337"/>
                  </a:lnTo>
                  <a:cubicBezTo>
                    <a:pt x="3800" y="6304"/>
                    <a:pt x="4549" y="5558"/>
                    <a:pt x="4549" y="4648"/>
                  </a:cubicBezTo>
                  <a:lnTo>
                    <a:pt x="4515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 flipH="1">
              <a:off x="2059089" y="1840588"/>
              <a:ext cx="399185" cy="529507"/>
            </a:xfrm>
            <a:custGeom>
              <a:avLst/>
              <a:gdLst/>
              <a:ahLst/>
              <a:cxnLst/>
              <a:rect l="l" t="t" r="r" b="b"/>
              <a:pathLst>
                <a:path w="6499" h="9163" extrusionOk="0">
                  <a:moveTo>
                    <a:pt x="3169" y="0"/>
                  </a:moveTo>
                  <a:cubicBezTo>
                    <a:pt x="3152" y="0"/>
                    <a:pt x="3136" y="0"/>
                    <a:pt x="3119" y="1"/>
                  </a:cubicBezTo>
                  <a:cubicBezTo>
                    <a:pt x="1136" y="34"/>
                    <a:pt x="0" y="1885"/>
                    <a:pt x="32" y="4159"/>
                  </a:cubicBezTo>
                  <a:cubicBezTo>
                    <a:pt x="96" y="6420"/>
                    <a:pt x="1316" y="9163"/>
                    <a:pt x="3245" y="9163"/>
                  </a:cubicBezTo>
                  <a:cubicBezTo>
                    <a:pt x="3257" y="9163"/>
                    <a:pt x="3269" y="9163"/>
                    <a:pt x="3281" y="9163"/>
                  </a:cubicBezTo>
                  <a:cubicBezTo>
                    <a:pt x="5230" y="9131"/>
                    <a:pt x="6498" y="6337"/>
                    <a:pt x="6433" y="4063"/>
                  </a:cubicBezTo>
                  <a:cubicBezTo>
                    <a:pt x="6400" y="1808"/>
                    <a:pt x="5091" y="0"/>
                    <a:pt x="316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 flipH="1">
              <a:off x="2071066" y="1949460"/>
              <a:ext cx="373326" cy="409367"/>
            </a:xfrm>
            <a:custGeom>
              <a:avLst/>
              <a:gdLst/>
              <a:ahLst/>
              <a:cxnLst/>
              <a:rect l="l" t="t" r="r" b="b"/>
              <a:pathLst>
                <a:path w="6078" h="7084" extrusionOk="0">
                  <a:moveTo>
                    <a:pt x="455" y="1"/>
                  </a:moveTo>
                  <a:cubicBezTo>
                    <a:pt x="454" y="3"/>
                    <a:pt x="453" y="6"/>
                    <a:pt x="452" y="8"/>
                  </a:cubicBezTo>
                  <a:lnTo>
                    <a:pt x="452" y="8"/>
                  </a:lnTo>
                  <a:cubicBezTo>
                    <a:pt x="453" y="6"/>
                    <a:pt x="454" y="3"/>
                    <a:pt x="455" y="1"/>
                  </a:cubicBezTo>
                  <a:close/>
                  <a:moveTo>
                    <a:pt x="5589" y="165"/>
                  </a:moveTo>
                  <a:cubicBezTo>
                    <a:pt x="5589" y="165"/>
                    <a:pt x="5589" y="165"/>
                    <a:pt x="5589" y="166"/>
                  </a:cubicBezTo>
                  <a:lnTo>
                    <a:pt x="5589" y="166"/>
                  </a:lnTo>
                  <a:cubicBezTo>
                    <a:pt x="5589" y="165"/>
                    <a:pt x="5589" y="165"/>
                    <a:pt x="5589" y="165"/>
                  </a:cubicBezTo>
                  <a:close/>
                  <a:moveTo>
                    <a:pt x="452" y="8"/>
                  </a:moveTo>
                  <a:cubicBezTo>
                    <a:pt x="163" y="626"/>
                    <a:pt x="1" y="1403"/>
                    <a:pt x="1" y="2275"/>
                  </a:cubicBezTo>
                  <a:cubicBezTo>
                    <a:pt x="34" y="3414"/>
                    <a:pt x="359" y="4648"/>
                    <a:pt x="879" y="5558"/>
                  </a:cubicBezTo>
                  <a:cubicBezTo>
                    <a:pt x="1464" y="6564"/>
                    <a:pt x="2244" y="7084"/>
                    <a:pt x="3055" y="7084"/>
                  </a:cubicBezTo>
                  <a:cubicBezTo>
                    <a:pt x="4809" y="7052"/>
                    <a:pt x="6077" y="4453"/>
                    <a:pt x="6044" y="2179"/>
                  </a:cubicBezTo>
                  <a:cubicBezTo>
                    <a:pt x="6013" y="1400"/>
                    <a:pt x="5849" y="716"/>
                    <a:pt x="5589" y="166"/>
                  </a:cubicBezTo>
                  <a:lnTo>
                    <a:pt x="5589" y="166"/>
                  </a:lnTo>
                  <a:cubicBezTo>
                    <a:pt x="5640" y="280"/>
                    <a:pt x="4322" y="467"/>
                    <a:pt x="3342" y="467"/>
                  </a:cubicBezTo>
                  <a:cubicBezTo>
                    <a:pt x="3206" y="467"/>
                    <a:pt x="3077" y="464"/>
                    <a:pt x="2958" y="456"/>
                  </a:cubicBezTo>
                  <a:cubicBezTo>
                    <a:pt x="2380" y="425"/>
                    <a:pt x="368" y="234"/>
                    <a:pt x="452" y="8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 flipH="1">
              <a:off x="2103006" y="2231116"/>
              <a:ext cx="315343" cy="204799"/>
            </a:xfrm>
            <a:custGeom>
              <a:avLst/>
              <a:gdLst/>
              <a:ahLst/>
              <a:cxnLst/>
              <a:rect l="l" t="t" r="r" b="b"/>
              <a:pathLst>
                <a:path w="5134" h="3544" extrusionOk="0">
                  <a:moveTo>
                    <a:pt x="5134" y="0"/>
                  </a:moveTo>
                  <a:lnTo>
                    <a:pt x="0" y="99"/>
                  </a:lnTo>
                  <a:cubicBezTo>
                    <a:pt x="417" y="1902"/>
                    <a:pt x="1123" y="3543"/>
                    <a:pt x="2526" y="3543"/>
                  </a:cubicBezTo>
                  <a:cubicBezTo>
                    <a:pt x="2539" y="3543"/>
                    <a:pt x="2552" y="3543"/>
                    <a:pt x="2566" y="3543"/>
                  </a:cubicBezTo>
                  <a:cubicBezTo>
                    <a:pt x="4029" y="3543"/>
                    <a:pt x="4775" y="1820"/>
                    <a:pt x="51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 flipH="1">
              <a:off x="2438250" y="2041573"/>
              <a:ext cx="54052" cy="118349"/>
            </a:xfrm>
            <a:custGeom>
              <a:avLst/>
              <a:gdLst/>
              <a:ahLst/>
              <a:cxnLst/>
              <a:rect l="l" t="t" r="r" b="b"/>
              <a:pathLst>
                <a:path w="880" h="2048" extrusionOk="0">
                  <a:moveTo>
                    <a:pt x="425" y="0"/>
                  </a:moveTo>
                  <a:cubicBezTo>
                    <a:pt x="196" y="0"/>
                    <a:pt x="1" y="455"/>
                    <a:pt x="35" y="1040"/>
                  </a:cubicBezTo>
                  <a:cubicBezTo>
                    <a:pt x="35" y="1573"/>
                    <a:pt x="217" y="2047"/>
                    <a:pt x="434" y="2047"/>
                  </a:cubicBezTo>
                  <a:cubicBezTo>
                    <a:pt x="441" y="2047"/>
                    <a:pt x="448" y="2047"/>
                    <a:pt x="456" y="2046"/>
                  </a:cubicBezTo>
                  <a:cubicBezTo>
                    <a:pt x="716" y="2046"/>
                    <a:pt x="879" y="1591"/>
                    <a:pt x="879" y="1006"/>
                  </a:cubicBezTo>
                  <a:cubicBezTo>
                    <a:pt x="846" y="455"/>
                    <a:pt x="651" y="0"/>
                    <a:pt x="42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 flipH="1">
              <a:off x="2444330" y="2065902"/>
              <a:ext cx="29913" cy="62064"/>
            </a:xfrm>
            <a:custGeom>
              <a:avLst/>
              <a:gdLst/>
              <a:ahLst/>
              <a:cxnLst/>
              <a:rect l="l" t="t" r="r" b="b"/>
              <a:pathLst>
                <a:path w="487" h="1074" extrusionOk="0">
                  <a:moveTo>
                    <a:pt x="227" y="0"/>
                  </a:moveTo>
                  <a:cubicBezTo>
                    <a:pt x="162" y="0"/>
                    <a:pt x="1" y="195"/>
                    <a:pt x="1" y="520"/>
                  </a:cubicBezTo>
                  <a:cubicBezTo>
                    <a:pt x="1" y="879"/>
                    <a:pt x="196" y="1074"/>
                    <a:pt x="260" y="1074"/>
                  </a:cubicBezTo>
                  <a:cubicBezTo>
                    <a:pt x="325" y="1074"/>
                    <a:pt x="487" y="879"/>
                    <a:pt x="487" y="520"/>
                  </a:cubicBezTo>
                  <a:cubicBezTo>
                    <a:pt x="487" y="195"/>
                    <a:pt x="292" y="0"/>
                    <a:pt x="22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 flipH="1">
              <a:off x="2025245" y="2034061"/>
              <a:ext cx="57860" cy="120198"/>
            </a:xfrm>
            <a:custGeom>
              <a:avLst/>
              <a:gdLst/>
              <a:ahLst/>
              <a:cxnLst/>
              <a:rect l="l" t="t" r="r" b="b"/>
              <a:pathLst>
                <a:path w="942" h="2080" extrusionOk="0">
                  <a:moveTo>
                    <a:pt x="455" y="0"/>
                  </a:moveTo>
                  <a:cubicBezTo>
                    <a:pt x="195" y="0"/>
                    <a:pt x="1" y="455"/>
                    <a:pt x="1" y="1040"/>
                  </a:cubicBezTo>
                  <a:cubicBezTo>
                    <a:pt x="32" y="1625"/>
                    <a:pt x="227" y="2080"/>
                    <a:pt x="487" y="2080"/>
                  </a:cubicBezTo>
                  <a:cubicBezTo>
                    <a:pt x="746" y="2046"/>
                    <a:pt x="941" y="1591"/>
                    <a:pt x="941" y="1006"/>
                  </a:cubicBezTo>
                  <a:cubicBezTo>
                    <a:pt x="910" y="455"/>
                    <a:pt x="715" y="0"/>
                    <a:pt x="45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 flipH="1">
              <a:off x="2039126" y="2058390"/>
              <a:ext cx="32001" cy="62064"/>
            </a:xfrm>
            <a:custGeom>
              <a:avLst/>
              <a:gdLst/>
              <a:ahLst/>
              <a:cxnLst/>
              <a:rect l="l" t="t" r="r" b="b"/>
              <a:pathLst>
                <a:path w="521" h="1074" extrusionOk="0">
                  <a:moveTo>
                    <a:pt x="260" y="0"/>
                  </a:moveTo>
                  <a:cubicBezTo>
                    <a:pt x="195" y="0"/>
                    <a:pt x="0" y="195"/>
                    <a:pt x="0" y="554"/>
                  </a:cubicBezTo>
                  <a:cubicBezTo>
                    <a:pt x="0" y="879"/>
                    <a:pt x="195" y="1074"/>
                    <a:pt x="260" y="1074"/>
                  </a:cubicBezTo>
                  <a:cubicBezTo>
                    <a:pt x="325" y="1074"/>
                    <a:pt x="520" y="879"/>
                    <a:pt x="520" y="520"/>
                  </a:cubicBezTo>
                  <a:cubicBezTo>
                    <a:pt x="487" y="195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 flipH="1">
              <a:off x="2045207" y="1793896"/>
              <a:ext cx="429036" cy="330313"/>
            </a:xfrm>
            <a:custGeom>
              <a:avLst/>
              <a:gdLst/>
              <a:ahLst/>
              <a:cxnLst/>
              <a:rect l="l" t="t" r="r" b="b"/>
              <a:pathLst>
                <a:path w="6985" h="5716" extrusionOk="0">
                  <a:moveTo>
                    <a:pt x="3764" y="0"/>
                  </a:moveTo>
                  <a:cubicBezTo>
                    <a:pt x="2767" y="0"/>
                    <a:pt x="1916" y="354"/>
                    <a:pt x="1916" y="354"/>
                  </a:cubicBezTo>
                  <a:cubicBezTo>
                    <a:pt x="1" y="1297"/>
                    <a:pt x="162" y="3603"/>
                    <a:pt x="162" y="3603"/>
                  </a:cubicBezTo>
                  <a:lnTo>
                    <a:pt x="325" y="5716"/>
                  </a:lnTo>
                  <a:lnTo>
                    <a:pt x="812" y="5716"/>
                  </a:lnTo>
                  <a:lnTo>
                    <a:pt x="845" y="4481"/>
                  </a:lnTo>
                  <a:lnTo>
                    <a:pt x="845" y="4447"/>
                  </a:lnTo>
                  <a:cubicBezTo>
                    <a:pt x="1170" y="3863"/>
                    <a:pt x="1300" y="3213"/>
                    <a:pt x="1235" y="2563"/>
                  </a:cubicBezTo>
                  <a:lnTo>
                    <a:pt x="1235" y="2207"/>
                  </a:lnTo>
                  <a:cubicBezTo>
                    <a:pt x="1970" y="2582"/>
                    <a:pt x="2893" y="2692"/>
                    <a:pt x="3725" y="2692"/>
                  </a:cubicBezTo>
                  <a:cubicBezTo>
                    <a:pt x="4913" y="2692"/>
                    <a:pt x="5914" y="2467"/>
                    <a:pt x="5914" y="2467"/>
                  </a:cubicBezTo>
                  <a:lnTo>
                    <a:pt x="5914" y="2467"/>
                  </a:lnTo>
                  <a:lnTo>
                    <a:pt x="5849" y="2693"/>
                  </a:lnTo>
                  <a:cubicBezTo>
                    <a:pt x="5654" y="3343"/>
                    <a:pt x="5880" y="3993"/>
                    <a:pt x="6075" y="4611"/>
                  </a:cubicBezTo>
                  <a:lnTo>
                    <a:pt x="6109" y="5617"/>
                  </a:lnTo>
                  <a:lnTo>
                    <a:pt x="6693" y="5586"/>
                  </a:lnTo>
                  <a:lnTo>
                    <a:pt x="6758" y="4221"/>
                  </a:lnTo>
                  <a:cubicBezTo>
                    <a:pt x="6985" y="3863"/>
                    <a:pt x="6855" y="2857"/>
                    <a:pt x="6725" y="2272"/>
                  </a:cubicBezTo>
                  <a:cubicBezTo>
                    <a:pt x="6628" y="2108"/>
                    <a:pt x="6530" y="1882"/>
                    <a:pt x="6434" y="1622"/>
                  </a:cubicBezTo>
                  <a:cubicBezTo>
                    <a:pt x="5827" y="329"/>
                    <a:pt x="4727" y="0"/>
                    <a:pt x="376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 flipH="1">
              <a:off x="2061177" y="2103753"/>
              <a:ext cx="393104" cy="270388"/>
            </a:xfrm>
            <a:custGeom>
              <a:avLst/>
              <a:gdLst/>
              <a:ahLst/>
              <a:cxnLst/>
              <a:rect l="l" t="t" r="r" b="b"/>
              <a:pathLst>
                <a:path w="6400" h="4679" extrusionOk="0">
                  <a:moveTo>
                    <a:pt x="6124" y="0"/>
                  </a:moveTo>
                  <a:cubicBezTo>
                    <a:pt x="6027" y="0"/>
                    <a:pt x="5908" y="42"/>
                    <a:pt x="5784" y="125"/>
                  </a:cubicBezTo>
                  <a:cubicBezTo>
                    <a:pt x="5750" y="385"/>
                    <a:pt x="5719" y="874"/>
                    <a:pt x="5685" y="1134"/>
                  </a:cubicBezTo>
                  <a:cubicBezTo>
                    <a:pt x="5620" y="1425"/>
                    <a:pt x="5425" y="1750"/>
                    <a:pt x="5134" y="1848"/>
                  </a:cubicBezTo>
                  <a:cubicBezTo>
                    <a:pt x="5078" y="1869"/>
                    <a:pt x="5020" y="1878"/>
                    <a:pt x="4962" y="1878"/>
                  </a:cubicBezTo>
                  <a:cubicBezTo>
                    <a:pt x="4749" y="1878"/>
                    <a:pt x="4524" y="1762"/>
                    <a:pt x="4320" y="1685"/>
                  </a:cubicBezTo>
                  <a:cubicBezTo>
                    <a:pt x="3907" y="1504"/>
                    <a:pt x="3452" y="1415"/>
                    <a:pt x="2997" y="1415"/>
                  </a:cubicBezTo>
                  <a:cubicBezTo>
                    <a:pt x="2630" y="1415"/>
                    <a:pt x="2263" y="1473"/>
                    <a:pt x="1916" y="1588"/>
                  </a:cubicBezTo>
                  <a:cubicBezTo>
                    <a:pt x="1701" y="1642"/>
                    <a:pt x="1396" y="1807"/>
                    <a:pt x="1150" y="1807"/>
                  </a:cubicBezTo>
                  <a:cubicBezTo>
                    <a:pt x="1099" y="1807"/>
                    <a:pt x="1051" y="1800"/>
                    <a:pt x="1006" y="1783"/>
                  </a:cubicBezTo>
                  <a:cubicBezTo>
                    <a:pt x="780" y="1653"/>
                    <a:pt x="616" y="1360"/>
                    <a:pt x="585" y="1100"/>
                  </a:cubicBezTo>
                  <a:cubicBezTo>
                    <a:pt x="551" y="840"/>
                    <a:pt x="520" y="614"/>
                    <a:pt x="487" y="224"/>
                  </a:cubicBezTo>
                  <a:cubicBezTo>
                    <a:pt x="389" y="239"/>
                    <a:pt x="316" y="239"/>
                    <a:pt x="247" y="239"/>
                  </a:cubicBezTo>
                  <a:cubicBezTo>
                    <a:pt x="179" y="239"/>
                    <a:pt x="114" y="239"/>
                    <a:pt x="32" y="255"/>
                  </a:cubicBezTo>
                  <a:cubicBezTo>
                    <a:pt x="0" y="1718"/>
                    <a:pt x="585" y="3213"/>
                    <a:pt x="1690" y="4188"/>
                  </a:cubicBezTo>
                  <a:cubicBezTo>
                    <a:pt x="2015" y="4512"/>
                    <a:pt x="2501" y="4642"/>
                    <a:pt x="3021" y="4674"/>
                  </a:cubicBezTo>
                  <a:cubicBezTo>
                    <a:pt x="3060" y="4677"/>
                    <a:pt x="3108" y="4678"/>
                    <a:pt x="3164" y="4678"/>
                  </a:cubicBezTo>
                  <a:cubicBezTo>
                    <a:pt x="3746" y="4678"/>
                    <a:pt x="5131" y="4465"/>
                    <a:pt x="5784" y="2953"/>
                  </a:cubicBezTo>
                  <a:cubicBezTo>
                    <a:pt x="6109" y="2173"/>
                    <a:pt x="6400" y="1069"/>
                    <a:pt x="6368" y="224"/>
                  </a:cubicBezTo>
                  <a:cubicBezTo>
                    <a:pt x="6349" y="75"/>
                    <a:pt x="6256" y="0"/>
                    <a:pt x="612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 flipH="1">
              <a:off x="2229536" y="2155530"/>
              <a:ext cx="67196" cy="21266"/>
            </a:xfrm>
            <a:custGeom>
              <a:avLst/>
              <a:gdLst/>
              <a:ahLst/>
              <a:cxnLst/>
              <a:rect l="l" t="t" r="r" b="b"/>
              <a:pathLst>
                <a:path w="1094" h="368" extrusionOk="0">
                  <a:moveTo>
                    <a:pt x="1009" y="1"/>
                  </a:moveTo>
                  <a:cubicBezTo>
                    <a:pt x="999" y="1"/>
                    <a:pt x="987" y="3"/>
                    <a:pt x="976" y="9"/>
                  </a:cubicBezTo>
                  <a:cubicBezTo>
                    <a:pt x="879" y="43"/>
                    <a:pt x="716" y="74"/>
                    <a:pt x="554" y="74"/>
                  </a:cubicBezTo>
                  <a:cubicBezTo>
                    <a:pt x="360" y="74"/>
                    <a:pt x="230" y="43"/>
                    <a:pt x="100" y="9"/>
                  </a:cubicBezTo>
                  <a:cubicBezTo>
                    <a:pt x="35" y="9"/>
                    <a:pt x="1" y="74"/>
                    <a:pt x="35" y="108"/>
                  </a:cubicBezTo>
                  <a:cubicBezTo>
                    <a:pt x="131" y="204"/>
                    <a:pt x="261" y="303"/>
                    <a:pt x="391" y="334"/>
                  </a:cubicBezTo>
                  <a:cubicBezTo>
                    <a:pt x="456" y="367"/>
                    <a:pt x="489" y="367"/>
                    <a:pt x="554" y="367"/>
                  </a:cubicBezTo>
                  <a:cubicBezTo>
                    <a:pt x="619" y="367"/>
                    <a:pt x="651" y="367"/>
                    <a:pt x="716" y="334"/>
                  </a:cubicBezTo>
                  <a:cubicBezTo>
                    <a:pt x="846" y="303"/>
                    <a:pt x="944" y="204"/>
                    <a:pt x="1041" y="108"/>
                  </a:cubicBezTo>
                  <a:cubicBezTo>
                    <a:pt x="1094" y="54"/>
                    <a:pt x="1060" y="1"/>
                    <a:pt x="10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 flipH="1">
              <a:off x="2196859" y="2240594"/>
              <a:ext cx="137709" cy="43167"/>
            </a:xfrm>
            <a:custGeom>
              <a:avLst/>
              <a:gdLst/>
              <a:ahLst/>
              <a:cxnLst/>
              <a:rect l="l" t="t" r="r" b="b"/>
              <a:pathLst>
                <a:path w="2242" h="747" extrusionOk="0">
                  <a:moveTo>
                    <a:pt x="2046" y="0"/>
                  </a:moveTo>
                  <a:lnTo>
                    <a:pt x="227" y="31"/>
                  </a:lnTo>
                  <a:cubicBezTo>
                    <a:pt x="66" y="31"/>
                    <a:pt x="1" y="130"/>
                    <a:pt x="97" y="260"/>
                  </a:cubicBezTo>
                  <a:cubicBezTo>
                    <a:pt x="357" y="551"/>
                    <a:pt x="716" y="746"/>
                    <a:pt x="1137" y="746"/>
                  </a:cubicBezTo>
                  <a:cubicBezTo>
                    <a:pt x="1560" y="746"/>
                    <a:pt x="1916" y="520"/>
                    <a:pt x="2145" y="226"/>
                  </a:cubicBezTo>
                  <a:cubicBezTo>
                    <a:pt x="2241" y="96"/>
                    <a:pt x="221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 flipH="1">
              <a:off x="2168912" y="2065902"/>
              <a:ext cx="25920" cy="37620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5" y="0"/>
                  </a:moveTo>
                  <a:cubicBezTo>
                    <a:pt x="96" y="0"/>
                    <a:pt x="0" y="164"/>
                    <a:pt x="0" y="325"/>
                  </a:cubicBezTo>
                  <a:cubicBezTo>
                    <a:pt x="0" y="489"/>
                    <a:pt x="96" y="650"/>
                    <a:pt x="226" y="650"/>
                  </a:cubicBezTo>
                  <a:cubicBezTo>
                    <a:pt x="325" y="650"/>
                    <a:pt x="421" y="489"/>
                    <a:pt x="421" y="325"/>
                  </a:cubicBezTo>
                  <a:cubicBezTo>
                    <a:pt x="421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 flipH="1">
              <a:off x="2334507" y="2065902"/>
              <a:ext cx="26043" cy="37620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0"/>
                  </a:moveTo>
                  <a:cubicBezTo>
                    <a:pt x="65" y="0"/>
                    <a:pt x="0" y="164"/>
                    <a:pt x="0" y="325"/>
                  </a:cubicBezTo>
                  <a:cubicBezTo>
                    <a:pt x="0" y="489"/>
                    <a:pt x="99" y="650"/>
                    <a:pt x="229" y="650"/>
                  </a:cubicBezTo>
                  <a:cubicBezTo>
                    <a:pt x="325" y="650"/>
                    <a:pt x="424" y="489"/>
                    <a:pt x="424" y="325"/>
                  </a:cubicBezTo>
                  <a:cubicBezTo>
                    <a:pt x="424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 flipH="1">
              <a:off x="2133041" y="2023833"/>
              <a:ext cx="83842" cy="33632"/>
            </a:xfrm>
            <a:custGeom>
              <a:avLst/>
              <a:gdLst/>
              <a:ahLst/>
              <a:cxnLst/>
              <a:rect l="l" t="t" r="r" b="b"/>
              <a:pathLst>
                <a:path w="1365" h="582" extrusionOk="0">
                  <a:moveTo>
                    <a:pt x="636" y="1"/>
                  </a:moveTo>
                  <a:cubicBezTo>
                    <a:pt x="544" y="1"/>
                    <a:pt x="451" y="23"/>
                    <a:pt x="359" y="47"/>
                  </a:cubicBezTo>
                  <a:cubicBezTo>
                    <a:pt x="229" y="79"/>
                    <a:pt x="99" y="144"/>
                    <a:pt x="0" y="273"/>
                  </a:cubicBezTo>
                  <a:cubicBezTo>
                    <a:pt x="0" y="273"/>
                    <a:pt x="0" y="307"/>
                    <a:pt x="34" y="338"/>
                  </a:cubicBezTo>
                  <a:lnTo>
                    <a:pt x="65" y="338"/>
                  </a:lnTo>
                  <a:cubicBezTo>
                    <a:pt x="195" y="307"/>
                    <a:pt x="294" y="307"/>
                    <a:pt x="390" y="307"/>
                  </a:cubicBezTo>
                  <a:lnTo>
                    <a:pt x="715" y="307"/>
                  </a:lnTo>
                  <a:lnTo>
                    <a:pt x="1009" y="403"/>
                  </a:lnTo>
                  <a:cubicBezTo>
                    <a:pt x="1105" y="468"/>
                    <a:pt x="1170" y="502"/>
                    <a:pt x="1300" y="567"/>
                  </a:cubicBezTo>
                  <a:cubicBezTo>
                    <a:pt x="1300" y="578"/>
                    <a:pt x="1304" y="581"/>
                    <a:pt x="1310" y="581"/>
                  </a:cubicBezTo>
                  <a:cubicBezTo>
                    <a:pt x="1322" y="581"/>
                    <a:pt x="1344" y="567"/>
                    <a:pt x="1365" y="567"/>
                  </a:cubicBezTo>
                  <a:lnTo>
                    <a:pt x="1365" y="502"/>
                  </a:lnTo>
                  <a:cubicBezTo>
                    <a:pt x="1334" y="372"/>
                    <a:pt x="1235" y="273"/>
                    <a:pt x="1139" y="177"/>
                  </a:cubicBezTo>
                  <a:cubicBezTo>
                    <a:pt x="1040" y="112"/>
                    <a:pt x="910" y="47"/>
                    <a:pt x="749" y="14"/>
                  </a:cubicBezTo>
                  <a:cubicBezTo>
                    <a:pt x="711" y="4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 flipH="1">
              <a:off x="2310552" y="2027011"/>
              <a:ext cx="83842" cy="35193"/>
            </a:xfrm>
            <a:custGeom>
              <a:avLst/>
              <a:gdLst/>
              <a:ahLst/>
              <a:cxnLst/>
              <a:rect l="l" t="t" r="r" b="b"/>
              <a:pathLst>
                <a:path w="1365" h="609" extrusionOk="0">
                  <a:moveTo>
                    <a:pt x="811" y="0"/>
                  </a:moveTo>
                  <a:cubicBezTo>
                    <a:pt x="746" y="0"/>
                    <a:pt x="681" y="8"/>
                    <a:pt x="616" y="24"/>
                  </a:cubicBezTo>
                  <a:cubicBezTo>
                    <a:pt x="455" y="57"/>
                    <a:pt x="325" y="122"/>
                    <a:pt x="226" y="218"/>
                  </a:cubicBezTo>
                  <a:cubicBezTo>
                    <a:pt x="130" y="283"/>
                    <a:pt x="31" y="413"/>
                    <a:pt x="0" y="543"/>
                  </a:cubicBezTo>
                  <a:cubicBezTo>
                    <a:pt x="0" y="543"/>
                    <a:pt x="0" y="577"/>
                    <a:pt x="31" y="577"/>
                  </a:cubicBezTo>
                  <a:cubicBezTo>
                    <a:pt x="31" y="608"/>
                    <a:pt x="65" y="608"/>
                    <a:pt x="96" y="608"/>
                  </a:cubicBezTo>
                  <a:cubicBezTo>
                    <a:pt x="195" y="512"/>
                    <a:pt x="291" y="478"/>
                    <a:pt x="390" y="413"/>
                  </a:cubicBezTo>
                  <a:lnTo>
                    <a:pt x="681" y="317"/>
                  </a:lnTo>
                  <a:cubicBezTo>
                    <a:pt x="780" y="283"/>
                    <a:pt x="876" y="283"/>
                    <a:pt x="975" y="283"/>
                  </a:cubicBezTo>
                  <a:cubicBezTo>
                    <a:pt x="1071" y="283"/>
                    <a:pt x="1201" y="283"/>
                    <a:pt x="1300" y="317"/>
                  </a:cubicBezTo>
                  <a:lnTo>
                    <a:pt x="1365" y="317"/>
                  </a:lnTo>
                  <a:lnTo>
                    <a:pt x="1365" y="252"/>
                  </a:lnTo>
                  <a:cubicBezTo>
                    <a:pt x="1266" y="122"/>
                    <a:pt x="1136" y="57"/>
                    <a:pt x="1006" y="24"/>
                  </a:cubicBezTo>
                  <a:cubicBezTo>
                    <a:pt x="941" y="8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 flipH="1">
              <a:off x="2129049" y="2137212"/>
              <a:ext cx="13943" cy="7570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97" y="1"/>
                  </a:moveTo>
                  <a:cubicBezTo>
                    <a:pt x="32" y="1"/>
                    <a:pt x="1" y="35"/>
                    <a:pt x="1" y="66"/>
                  </a:cubicBezTo>
                  <a:cubicBezTo>
                    <a:pt x="1" y="100"/>
                    <a:pt x="32" y="131"/>
                    <a:pt x="97" y="131"/>
                  </a:cubicBezTo>
                  <a:cubicBezTo>
                    <a:pt x="162" y="131"/>
                    <a:pt x="227" y="100"/>
                    <a:pt x="227" y="66"/>
                  </a:cubicBezTo>
                  <a:cubicBezTo>
                    <a:pt x="227" y="35"/>
                    <a:pt x="162" y="1"/>
                    <a:pt x="97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 flipH="1">
              <a:off x="2158900" y="2131664"/>
              <a:ext cx="15970" cy="5605"/>
            </a:xfrm>
            <a:custGeom>
              <a:avLst/>
              <a:gdLst/>
              <a:ahLst/>
              <a:cxnLst/>
              <a:rect l="l" t="t" r="r" b="b"/>
              <a:pathLst>
                <a:path w="260" h="97" extrusionOk="0">
                  <a:moveTo>
                    <a:pt x="130" y="1"/>
                  </a:moveTo>
                  <a:cubicBezTo>
                    <a:pt x="65" y="1"/>
                    <a:pt x="0" y="1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60" y="66"/>
                    <a:pt x="260" y="32"/>
                  </a:cubicBezTo>
                  <a:cubicBezTo>
                    <a:pt x="260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 flipH="1">
              <a:off x="2154908" y="2155993"/>
              <a:ext cx="16031" cy="6530"/>
            </a:xfrm>
            <a:custGeom>
              <a:avLst/>
              <a:gdLst/>
              <a:ahLst/>
              <a:cxnLst/>
              <a:rect l="l" t="t" r="r" b="b"/>
              <a:pathLst>
                <a:path w="261" h="113" extrusionOk="0">
                  <a:moveTo>
                    <a:pt x="131" y="1"/>
                  </a:moveTo>
                  <a:cubicBezTo>
                    <a:pt x="66" y="1"/>
                    <a:pt x="1" y="35"/>
                    <a:pt x="1" y="66"/>
                  </a:cubicBezTo>
                  <a:cubicBezTo>
                    <a:pt x="23" y="90"/>
                    <a:pt x="47" y="112"/>
                    <a:pt x="82" y="112"/>
                  </a:cubicBezTo>
                  <a:cubicBezTo>
                    <a:pt x="96" y="112"/>
                    <a:pt x="112" y="109"/>
                    <a:pt x="131" y="100"/>
                  </a:cubicBezTo>
                  <a:cubicBezTo>
                    <a:pt x="196" y="100"/>
                    <a:pt x="261" y="100"/>
                    <a:pt x="261" y="66"/>
                  </a:cubicBezTo>
                  <a:cubicBezTo>
                    <a:pt x="261" y="35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 flipH="1">
              <a:off x="2348511" y="2142124"/>
              <a:ext cx="16031" cy="6414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86" y="1"/>
                  </a:moveTo>
                  <a:cubicBezTo>
                    <a:pt x="169" y="1"/>
                    <a:pt x="149" y="5"/>
                    <a:pt x="130" y="15"/>
                  </a:cubicBezTo>
                  <a:cubicBezTo>
                    <a:pt x="65" y="15"/>
                    <a:pt x="0" y="15"/>
                    <a:pt x="0" y="46"/>
                  </a:cubicBezTo>
                  <a:cubicBezTo>
                    <a:pt x="0" y="80"/>
                    <a:pt x="65" y="111"/>
                    <a:pt x="130" y="111"/>
                  </a:cubicBezTo>
                  <a:cubicBezTo>
                    <a:pt x="195" y="111"/>
                    <a:pt x="260" y="80"/>
                    <a:pt x="260" y="46"/>
                  </a:cubicBezTo>
                  <a:cubicBezTo>
                    <a:pt x="260" y="24"/>
                    <a:pt x="228" y="1"/>
                    <a:pt x="18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 flipH="1">
              <a:off x="2380451" y="2135420"/>
              <a:ext cx="13943" cy="5605"/>
            </a:xfrm>
            <a:custGeom>
              <a:avLst/>
              <a:gdLst/>
              <a:ahLst/>
              <a:cxnLst/>
              <a:rect l="l" t="t" r="r" b="b"/>
              <a:pathLst>
                <a:path w="227" h="97" extrusionOk="0">
                  <a:moveTo>
                    <a:pt x="130" y="1"/>
                  </a:moveTo>
                  <a:cubicBezTo>
                    <a:pt x="65" y="1"/>
                    <a:pt x="0" y="32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26" y="66"/>
                    <a:pt x="226" y="32"/>
                  </a:cubicBezTo>
                  <a:cubicBezTo>
                    <a:pt x="226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 flipH="1">
              <a:off x="2376459" y="2159749"/>
              <a:ext cx="13943" cy="7570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130" y="1"/>
                  </a:moveTo>
                  <a:cubicBezTo>
                    <a:pt x="65" y="1"/>
                    <a:pt x="0" y="35"/>
                    <a:pt x="0" y="66"/>
                  </a:cubicBezTo>
                  <a:cubicBezTo>
                    <a:pt x="0" y="100"/>
                    <a:pt x="65" y="131"/>
                    <a:pt x="130" y="131"/>
                  </a:cubicBezTo>
                  <a:cubicBezTo>
                    <a:pt x="195" y="131"/>
                    <a:pt x="226" y="100"/>
                    <a:pt x="226" y="66"/>
                  </a:cubicBezTo>
                  <a:cubicBezTo>
                    <a:pt x="226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 flipH="1">
              <a:off x="1604071" y="2381306"/>
              <a:ext cx="530936" cy="2153740"/>
            </a:xfrm>
            <a:custGeom>
              <a:avLst/>
              <a:gdLst/>
              <a:ahLst/>
              <a:cxnLst/>
              <a:rect l="l" t="t" r="r" b="b"/>
              <a:pathLst>
                <a:path w="8644" h="37270" extrusionOk="0">
                  <a:moveTo>
                    <a:pt x="1208" y="0"/>
                  </a:moveTo>
                  <a:cubicBezTo>
                    <a:pt x="1204" y="0"/>
                    <a:pt x="1202" y="1"/>
                    <a:pt x="1202" y="1"/>
                  </a:cubicBezTo>
                  <a:cubicBezTo>
                    <a:pt x="1202" y="1"/>
                    <a:pt x="1495" y="2244"/>
                    <a:pt x="1332" y="4289"/>
                  </a:cubicBezTo>
                  <a:cubicBezTo>
                    <a:pt x="1137" y="6337"/>
                    <a:pt x="1" y="8936"/>
                    <a:pt x="1" y="8936"/>
                  </a:cubicBezTo>
                  <a:cubicBezTo>
                    <a:pt x="1" y="8936"/>
                    <a:pt x="196" y="12476"/>
                    <a:pt x="391" y="15011"/>
                  </a:cubicBezTo>
                  <a:cubicBezTo>
                    <a:pt x="456" y="15954"/>
                    <a:pt x="1851" y="37233"/>
                    <a:pt x="1851" y="37233"/>
                  </a:cubicBezTo>
                  <a:cubicBezTo>
                    <a:pt x="2168" y="37258"/>
                    <a:pt x="2495" y="37269"/>
                    <a:pt x="2827" y="37269"/>
                  </a:cubicBezTo>
                  <a:cubicBezTo>
                    <a:pt x="5567" y="37269"/>
                    <a:pt x="8643" y="36519"/>
                    <a:pt x="8643" y="36519"/>
                  </a:cubicBezTo>
                  <a:cubicBezTo>
                    <a:pt x="8643" y="36519"/>
                    <a:pt x="6109" y="23947"/>
                    <a:pt x="5524" y="17839"/>
                  </a:cubicBezTo>
                  <a:cubicBezTo>
                    <a:pt x="5459" y="17155"/>
                    <a:pt x="5425" y="16409"/>
                    <a:pt x="5394" y="15629"/>
                  </a:cubicBezTo>
                  <a:cubicBezTo>
                    <a:pt x="5199" y="12736"/>
                    <a:pt x="5264" y="9261"/>
                    <a:pt x="4710" y="6563"/>
                  </a:cubicBezTo>
                  <a:cubicBezTo>
                    <a:pt x="4191" y="4193"/>
                    <a:pt x="3996" y="2210"/>
                    <a:pt x="3315" y="1334"/>
                  </a:cubicBezTo>
                  <a:cubicBezTo>
                    <a:pt x="2350" y="29"/>
                    <a:pt x="129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flipH="1">
              <a:off x="2266635" y="2390783"/>
              <a:ext cx="532963" cy="2136635"/>
            </a:xfrm>
            <a:custGeom>
              <a:avLst/>
              <a:gdLst/>
              <a:ahLst/>
              <a:cxnLst/>
              <a:rect l="l" t="t" r="r" b="b"/>
              <a:pathLst>
                <a:path w="8677" h="36974" extrusionOk="0">
                  <a:moveTo>
                    <a:pt x="5103" y="0"/>
                  </a:moveTo>
                  <a:cubicBezTo>
                    <a:pt x="5102" y="0"/>
                    <a:pt x="5102" y="1"/>
                    <a:pt x="5101" y="1"/>
                  </a:cubicBezTo>
                  <a:lnTo>
                    <a:pt x="5101" y="1"/>
                  </a:lnTo>
                  <a:lnTo>
                    <a:pt x="5103" y="0"/>
                  </a:lnTo>
                  <a:close/>
                  <a:moveTo>
                    <a:pt x="5101" y="1"/>
                  </a:moveTo>
                  <a:lnTo>
                    <a:pt x="3704" y="616"/>
                  </a:lnTo>
                  <a:cubicBezTo>
                    <a:pt x="2958" y="876"/>
                    <a:pt x="2470" y="1591"/>
                    <a:pt x="2470" y="2371"/>
                  </a:cubicBezTo>
                  <a:cubicBezTo>
                    <a:pt x="2405" y="5880"/>
                    <a:pt x="2210" y="15301"/>
                    <a:pt x="2145" y="16180"/>
                  </a:cubicBezTo>
                  <a:cubicBezTo>
                    <a:pt x="2080" y="16505"/>
                    <a:pt x="2049" y="16796"/>
                    <a:pt x="2049" y="17121"/>
                  </a:cubicBezTo>
                  <a:cubicBezTo>
                    <a:pt x="2015" y="17251"/>
                    <a:pt x="2015" y="17350"/>
                    <a:pt x="1984" y="17480"/>
                  </a:cubicBezTo>
                  <a:cubicBezTo>
                    <a:pt x="1984" y="17641"/>
                    <a:pt x="1950" y="17771"/>
                    <a:pt x="1950" y="17934"/>
                  </a:cubicBezTo>
                  <a:cubicBezTo>
                    <a:pt x="1659" y="21085"/>
                    <a:pt x="619" y="30701"/>
                    <a:pt x="424" y="32326"/>
                  </a:cubicBezTo>
                  <a:cubicBezTo>
                    <a:pt x="325" y="33106"/>
                    <a:pt x="260" y="33885"/>
                    <a:pt x="164" y="34699"/>
                  </a:cubicBezTo>
                  <a:cubicBezTo>
                    <a:pt x="130" y="34925"/>
                    <a:pt x="65" y="35185"/>
                    <a:pt x="0" y="35445"/>
                  </a:cubicBezTo>
                  <a:cubicBezTo>
                    <a:pt x="1594" y="35999"/>
                    <a:pt x="3249" y="36388"/>
                    <a:pt x="4908" y="36648"/>
                  </a:cubicBezTo>
                  <a:cubicBezTo>
                    <a:pt x="5687" y="36778"/>
                    <a:pt x="6467" y="36874"/>
                    <a:pt x="7278" y="36973"/>
                  </a:cubicBezTo>
                  <a:cubicBezTo>
                    <a:pt x="7538" y="32196"/>
                    <a:pt x="8448" y="16375"/>
                    <a:pt x="8482" y="16016"/>
                  </a:cubicBezTo>
                  <a:lnTo>
                    <a:pt x="8482" y="15920"/>
                  </a:lnTo>
                  <a:cubicBezTo>
                    <a:pt x="8513" y="15496"/>
                    <a:pt x="8547" y="15107"/>
                    <a:pt x="8578" y="14685"/>
                  </a:cubicBezTo>
                  <a:cubicBezTo>
                    <a:pt x="8578" y="14101"/>
                    <a:pt x="8612" y="13516"/>
                    <a:pt x="8612" y="12931"/>
                  </a:cubicBezTo>
                  <a:cubicBezTo>
                    <a:pt x="8643" y="12637"/>
                    <a:pt x="8643" y="12346"/>
                    <a:pt x="8643" y="12086"/>
                  </a:cubicBezTo>
                  <a:lnTo>
                    <a:pt x="8643" y="12021"/>
                  </a:lnTo>
                  <a:cubicBezTo>
                    <a:pt x="8676" y="10137"/>
                    <a:pt x="8222" y="8284"/>
                    <a:pt x="7312" y="6628"/>
                  </a:cubicBezTo>
                  <a:cubicBezTo>
                    <a:pt x="6922" y="5945"/>
                    <a:pt x="6532" y="5199"/>
                    <a:pt x="6303" y="4679"/>
                  </a:cubicBezTo>
                  <a:cubicBezTo>
                    <a:pt x="5979" y="3899"/>
                    <a:pt x="5719" y="3119"/>
                    <a:pt x="5524" y="2340"/>
                  </a:cubicBezTo>
                  <a:cubicBezTo>
                    <a:pt x="5459" y="2112"/>
                    <a:pt x="4942" y="78"/>
                    <a:pt x="5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 flipH="1">
              <a:off x="2412391" y="2931501"/>
              <a:ext cx="203616" cy="28143"/>
            </a:xfrm>
            <a:custGeom>
              <a:avLst/>
              <a:gdLst/>
              <a:ahLst/>
              <a:cxnLst/>
              <a:rect l="l" t="t" r="r" b="b"/>
              <a:pathLst>
                <a:path w="3315" h="487" extrusionOk="0">
                  <a:moveTo>
                    <a:pt x="1" y="0"/>
                  </a:moveTo>
                  <a:lnTo>
                    <a:pt x="1" y="486"/>
                  </a:lnTo>
                  <a:lnTo>
                    <a:pt x="3314" y="48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 flipH="1">
              <a:off x="2266635" y="2375759"/>
              <a:ext cx="303366" cy="702234"/>
            </a:xfrm>
            <a:custGeom>
              <a:avLst/>
              <a:gdLst/>
              <a:ahLst/>
              <a:cxnLst/>
              <a:rect l="l" t="t" r="r" b="b"/>
              <a:pathLst>
                <a:path w="4939" h="12152" extrusionOk="0">
                  <a:moveTo>
                    <a:pt x="1495" y="0"/>
                  </a:moveTo>
                  <a:cubicBezTo>
                    <a:pt x="1494" y="0"/>
                    <a:pt x="0" y="1007"/>
                    <a:pt x="616" y="5620"/>
                  </a:cubicBezTo>
                  <a:lnTo>
                    <a:pt x="1461" y="5783"/>
                  </a:lnTo>
                  <a:lnTo>
                    <a:pt x="1201" y="6334"/>
                  </a:lnTo>
                  <a:cubicBezTo>
                    <a:pt x="1201" y="6334"/>
                    <a:pt x="2794" y="10462"/>
                    <a:pt x="4938" y="12151"/>
                  </a:cubicBezTo>
                  <a:lnTo>
                    <a:pt x="4580" y="9648"/>
                  </a:lnTo>
                  <a:cubicBezTo>
                    <a:pt x="3899" y="8967"/>
                    <a:pt x="3345" y="7538"/>
                    <a:pt x="2630" y="6075"/>
                  </a:cubicBezTo>
                  <a:cubicBezTo>
                    <a:pt x="1430" y="3540"/>
                    <a:pt x="1430" y="1201"/>
                    <a:pt x="1495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 flipH="1">
              <a:off x="2113079" y="2700524"/>
              <a:ext cx="153618" cy="856122"/>
            </a:xfrm>
            <a:custGeom>
              <a:avLst/>
              <a:gdLst/>
              <a:ahLst/>
              <a:cxnLst/>
              <a:rect l="l" t="t" r="r" b="b"/>
              <a:pathLst>
                <a:path w="2501" h="14815" extrusionOk="0">
                  <a:moveTo>
                    <a:pt x="684" y="0"/>
                  </a:moveTo>
                  <a:cubicBezTo>
                    <a:pt x="463" y="0"/>
                    <a:pt x="260" y="130"/>
                    <a:pt x="260" y="130"/>
                  </a:cubicBezTo>
                  <a:lnTo>
                    <a:pt x="0" y="9097"/>
                  </a:lnTo>
                  <a:cubicBezTo>
                    <a:pt x="32" y="10560"/>
                    <a:pt x="1560" y="14815"/>
                    <a:pt x="1560" y="14815"/>
                  </a:cubicBezTo>
                  <a:cubicBezTo>
                    <a:pt x="2405" y="13190"/>
                    <a:pt x="2501" y="9261"/>
                    <a:pt x="2501" y="9261"/>
                  </a:cubicBezTo>
                  <a:cubicBezTo>
                    <a:pt x="2306" y="6466"/>
                    <a:pt x="1006" y="130"/>
                    <a:pt x="1006" y="130"/>
                  </a:cubicBezTo>
                  <a:cubicBezTo>
                    <a:pt x="909" y="33"/>
                    <a:pt x="794" y="0"/>
                    <a:pt x="684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flipH="1">
              <a:off x="2178801" y="2535252"/>
              <a:ext cx="133901" cy="172785"/>
            </a:xfrm>
            <a:custGeom>
              <a:avLst/>
              <a:gdLst/>
              <a:ahLst/>
              <a:cxnLst/>
              <a:rect l="l" t="t" r="r" b="b"/>
              <a:pathLst>
                <a:path w="2180" h="2990" extrusionOk="0">
                  <a:moveTo>
                    <a:pt x="976" y="1"/>
                  </a:moveTo>
                  <a:cubicBezTo>
                    <a:pt x="976" y="1"/>
                    <a:pt x="1" y="196"/>
                    <a:pt x="100" y="879"/>
                  </a:cubicBezTo>
                  <a:cubicBezTo>
                    <a:pt x="165" y="1560"/>
                    <a:pt x="1009" y="2990"/>
                    <a:pt x="1009" y="2990"/>
                  </a:cubicBezTo>
                  <a:cubicBezTo>
                    <a:pt x="1139" y="2958"/>
                    <a:pt x="1266" y="2947"/>
                    <a:pt x="1376" y="2947"/>
                  </a:cubicBezTo>
                  <a:cubicBezTo>
                    <a:pt x="1597" y="2947"/>
                    <a:pt x="1755" y="2990"/>
                    <a:pt x="1755" y="2990"/>
                  </a:cubicBezTo>
                  <a:cubicBezTo>
                    <a:pt x="2015" y="2275"/>
                    <a:pt x="2179" y="780"/>
                    <a:pt x="2179" y="780"/>
                  </a:cubicBezTo>
                  <a:lnTo>
                    <a:pt x="2080" y="26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flipH="1">
              <a:off x="2252754" y="2328719"/>
              <a:ext cx="179661" cy="285470"/>
            </a:xfrm>
            <a:custGeom>
              <a:avLst/>
              <a:gdLst/>
              <a:ahLst/>
              <a:cxnLst/>
              <a:rect l="l" t="t" r="r" b="b"/>
              <a:pathLst>
                <a:path w="2925" h="4940" extrusionOk="0">
                  <a:moveTo>
                    <a:pt x="390" y="1"/>
                  </a:moveTo>
                  <a:cubicBezTo>
                    <a:pt x="294" y="100"/>
                    <a:pt x="195" y="261"/>
                    <a:pt x="131" y="456"/>
                  </a:cubicBezTo>
                  <a:cubicBezTo>
                    <a:pt x="34" y="651"/>
                    <a:pt x="1" y="846"/>
                    <a:pt x="1" y="976"/>
                  </a:cubicBezTo>
                  <a:cubicBezTo>
                    <a:pt x="164" y="3640"/>
                    <a:pt x="1950" y="4939"/>
                    <a:pt x="1950" y="4939"/>
                  </a:cubicBezTo>
                  <a:cubicBezTo>
                    <a:pt x="2340" y="4224"/>
                    <a:pt x="2925" y="3575"/>
                    <a:pt x="2925" y="3575"/>
                  </a:cubicBezTo>
                  <a:cubicBezTo>
                    <a:pt x="1950" y="2959"/>
                    <a:pt x="1334" y="2080"/>
                    <a:pt x="944" y="1334"/>
                  </a:cubicBezTo>
                  <a:cubicBezTo>
                    <a:pt x="684" y="846"/>
                    <a:pt x="489" y="391"/>
                    <a:pt x="3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 flipH="1">
              <a:off x="2097109" y="2323172"/>
              <a:ext cx="155706" cy="291018"/>
            </a:xfrm>
            <a:custGeom>
              <a:avLst/>
              <a:gdLst/>
              <a:ahLst/>
              <a:cxnLst/>
              <a:rect l="l" t="t" r="r" b="b"/>
              <a:pathLst>
                <a:path w="2535" h="5036" extrusionOk="0">
                  <a:moveTo>
                    <a:pt x="1984" y="1"/>
                  </a:moveTo>
                  <a:cubicBezTo>
                    <a:pt x="1950" y="391"/>
                    <a:pt x="1854" y="910"/>
                    <a:pt x="1659" y="1495"/>
                  </a:cubicBezTo>
                  <a:cubicBezTo>
                    <a:pt x="1399" y="2306"/>
                    <a:pt x="879" y="3216"/>
                    <a:pt x="1" y="3671"/>
                  </a:cubicBezTo>
                  <a:cubicBezTo>
                    <a:pt x="1" y="3671"/>
                    <a:pt x="944" y="3899"/>
                    <a:pt x="1334" y="5035"/>
                  </a:cubicBezTo>
                  <a:cubicBezTo>
                    <a:pt x="1334" y="5035"/>
                    <a:pt x="2535" y="3606"/>
                    <a:pt x="2439" y="1040"/>
                  </a:cubicBezTo>
                  <a:cubicBezTo>
                    <a:pt x="2439" y="910"/>
                    <a:pt x="2405" y="747"/>
                    <a:pt x="2340" y="552"/>
                  </a:cubicBezTo>
                  <a:cubicBezTo>
                    <a:pt x="2244" y="292"/>
                    <a:pt x="2080" y="97"/>
                    <a:pt x="1984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 flipH="1">
              <a:off x="1548913" y="2407599"/>
              <a:ext cx="739834" cy="961584"/>
            </a:xfrm>
            <a:custGeom>
              <a:avLst/>
              <a:gdLst/>
              <a:ahLst/>
              <a:cxnLst/>
              <a:rect l="l" t="t" r="r" b="b"/>
              <a:pathLst>
                <a:path w="12045" h="16640" extrusionOk="0">
                  <a:moveTo>
                    <a:pt x="5004" y="34"/>
                  </a:moveTo>
                  <a:cubicBezTo>
                    <a:pt x="5004" y="34"/>
                    <a:pt x="5753" y="1560"/>
                    <a:pt x="6468" y="3639"/>
                  </a:cubicBezTo>
                  <a:cubicBezTo>
                    <a:pt x="6597" y="4029"/>
                    <a:pt x="6694" y="4419"/>
                    <a:pt x="6792" y="4809"/>
                  </a:cubicBezTo>
                  <a:cubicBezTo>
                    <a:pt x="7312" y="7408"/>
                    <a:pt x="7603" y="13225"/>
                    <a:pt x="7603" y="13225"/>
                  </a:cubicBezTo>
                  <a:cubicBezTo>
                    <a:pt x="7603" y="13225"/>
                    <a:pt x="1529" y="12575"/>
                    <a:pt x="651" y="12380"/>
                  </a:cubicBezTo>
                  <a:lnTo>
                    <a:pt x="359" y="13810"/>
                  </a:lnTo>
                  <a:lnTo>
                    <a:pt x="1" y="15595"/>
                  </a:lnTo>
                  <a:cubicBezTo>
                    <a:pt x="1" y="15595"/>
                    <a:pt x="944" y="15725"/>
                    <a:pt x="2179" y="15920"/>
                  </a:cubicBezTo>
                  <a:cubicBezTo>
                    <a:pt x="3510" y="16115"/>
                    <a:pt x="5233" y="16375"/>
                    <a:pt x="6434" y="16539"/>
                  </a:cubicBezTo>
                  <a:cubicBezTo>
                    <a:pt x="7093" y="16613"/>
                    <a:pt x="7715" y="16640"/>
                    <a:pt x="8268" y="16640"/>
                  </a:cubicBezTo>
                  <a:cubicBezTo>
                    <a:pt x="9648" y="16640"/>
                    <a:pt x="10592" y="16474"/>
                    <a:pt x="10592" y="16474"/>
                  </a:cubicBezTo>
                  <a:cubicBezTo>
                    <a:pt x="10592" y="16474"/>
                    <a:pt x="10595" y="16474"/>
                    <a:pt x="10601" y="16474"/>
                  </a:cubicBezTo>
                  <a:cubicBezTo>
                    <a:pt x="10719" y="16474"/>
                    <a:pt x="12044" y="16415"/>
                    <a:pt x="11796" y="13745"/>
                  </a:cubicBezTo>
                  <a:cubicBezTo>
                    <a:pt x="11762" y="13126"/>
                    <a:pt x="9522" y="5394"/>
                    <a:pt x="8643" y="2958"/>
                  </a:cubicBezTo>
                  <a:cubicBezTo>
                    <a:pt x="7603" y="0"/>
                    <a:pt x="5103" y="130"/>
                    <a:pt x="500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 flipH="1">
              <a:off x="1903444" y="3123009"/>
              <a:ext cx="385303" cy="217801"/>
            </a:xfrm>
            <a:custGeom>
              <a:avLst/>
              <a:gdLst/>
              <a:ahLst/>
              <a:cxnLst/>
              <a:rect l="l" t="t" r="r" b="b"/>
              <a:pathLst>
                <a:path w="6273" h="3769" extrusionOk="0">
                  <a:moveTo>
                    <a:pt x="651" y="0"/>
                  </a:moveTo>
                  <a:lnTo>
                    <a:pt x="359" y="1430"/>
                  </a:lnTo>
                  <a:lnTo>
                    <a:pt x="1" y="3215"/>
                  </a:lnTo>
                  <a:cubicBezTo>
                    <a:pt x="1" y="3215"/>
                    <a:pt x="944" y="3345"/>
                    <a:pt x="2179" y="3540"/>
                  </a:cubicBezTo>
                  <a:cubicBezTo>
                    <a:pt x="2634" y="3605"/>
                    <a:pt x="3089" y="3670"/>
                    <a:pt x="3575" y="3769"/>
                  </a:cubicBezTo>
                  <a:cubicBezTo>
                    <a:pt x="4063" y="2630"/>
                    <a:pt x="5103" y="1560"/>
                    <a:pt x="5784" y="1040"/>
                  </a:cubicBezTo>
                  <a:cubicBezTo>
                    <a:pt x="5948" y="910"/>
                    <a:pt x="6109" y="811"/>
                    <a:pt x="6273" y="681"/>
                  </a:cubicBezTo>
                  <a:cubicBezTo>
                    <a:pt x="4453" y="486"/>
                    <a:pt x="1269" y="130"/>
                    <a:pt x="651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 flipH="1">
              <a:off x="1690001" y="2550277"/>
              <a:ext cx="223578" cy="621562"/>
            </a:xfrm>
            <a:custGeom>
              <a:avLst/>
              <a:gdLst/>
              <a:ahLst/>
              <a:cxnLst/>
              <a:rect l="l" t="t" r="r" b="b"/>
              <a:pathLst>
                <a:path w="3640" h="10756" extrusionOk="0">
                  <a:moveTo>
                    <a:pt x="1" y="1"/>
                  </a:moveTo>
                  <a:cubicBezTo>
                    <a:pt x="1" y="1"/>
                    <a:pt x="586" y="1950"/>
                    <a:pt x="684" y="2340"/>
                  </a:cubicBezTo>
                  <a:cubicBezTo>
                    <a:pt x="1204" y="4939"/>
                    <a:pt x="1495" y="10756"/>
                    <a:pt x="1495" y="10756"/>
                  </a:cubicBezTo>
                  <a:cubicBezTo>
                    <a:pt x="1495" y="10756"/>
                    <a:pt x="2102" y="10683"/>
                    <a:pt x="2737" y="10683"/>
                  </a:cubicBezTo>
                  <a:cubicBezTo>
                    <a:pt x="3055" y="10683"/>
                    <a:pt x="3380" y="10701"/>
                    <a:pt x="3640" y="10756"/>
                  </a:cubicBezTo>
                  <a:lnTo>
                    <a:pt x="2340" y="10106"/>
                  </a:lnTo>
                  <a:cubicBezTo>
                    <a:pt x="2340" y="10106"/>
                    <a:pt x="1594" y="2374"/>
                    <a:pt x="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 flipH="1">
              <a:off x="1863519" y="3072387"/>
              <a:ext cx="331313" cy="153830"/>
            </a:xfrm>
            <a:custGeom>
              <a:avLst/>
              <a:gdLst/>
              <a:ahLst/>
              <a:cxnLst/>
              <a:rect l="l" t="t" r="r" b="b"/>
              <a:pathLst>
                <a:path w="5394" h="2662" extrusionOk="0">
                  <a:moveTo>
                    <a:pt x="2626" y="1"/>
                  </a:moveTo>
                  <a:cubicBezTo>
                    <a:pt x="1792" y="1"/>
                    <a:pt x="608" y="317"/>
                    <a:pt x="161" y="421"/>
                  </a:cubicBezTo>
                  <a:cubicBezTo>
                    <a:pt x="65" y="452"/>
                    <a:pt x="0" y="486"/>
                    <a:pt x="0" y="486"/>
                  </a:cubicBezTo>
                  <a:lnTo>
                    <a:pt x="1136" y="2402"/>
                  </a:lnTo>
                  <a:lnTo>
                    <a:pt x="1300" y="2662"/>
                  </a:lnTo>
                  <a:cubicBezTo>
                    <a:pt x="1300" y="2662"/>
                    <a:pt x="2989" y="2111"/>
                    <a:pt x="3574" y="1916"/>
                  </a:cubicBezTo>
                  <a:cubicBezTo>
                    <a:pt x="4125" y="1752"/>
                    <a:pt x="5100" y="1656"/>
                    <a:pt x="5328" y="1656"/>
                  </a:cubicBezTo>
                  <a:lnTo>
                    <a:pt x="5393" y="1656"/>
                  </a:lnTo>
                  <a:cubicBezTo>
                    <a:pt x="5393" y="1656"/>
                    <a:pt x="5198" y="1461"/>
                    <a:pt x="4939" y="1232"/>
                  </a:cubicBezTo>
                  <a:cubicBezTo>
                    <a:pt x="4484" y="811"/>
                    <a:pt x="3735" y="226"/>
                    <a:pt x="3150" y="63"/>
                  </a:cubicBezTo>
                  <a:cubicBezTo>
                    <a:pt x="3006" y="19"/>
                    <a:pt x="2826" y="1"/>
                    <a:pt x="262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 flipH="1">
              <a:off x="1867512" y="3128556"/>
              <a:ext cx="271487" cy="97661"/>
            </a:xfrm>
            <a:custGeom>
              <a:avLst/>
              <a:gdLst/>
              <a:ahLst/>
              <a:cxnLst/>
              <a:rect l="l" t="t" r="r" b="b"/>
              <a:pathLst>
                <a:path w="4420" h="1690" extrusionOk="0">
                  <a:moveTo>
                    <a:pt x="1" y="0"/>
                  </a:moveTo>
                  <a:lnTo>
                    <a:pt x="227" y="1430"/>
                  </a:lnTo>
                  <a:lnTo>
                    <a:pt x="391" y="1690"/>
                  </a:lnTo>
                  <a:cubicBezTo>
                    <a:pt x="391" y="1690"/>
                    <a:pt x="2080" y="1139"/>
                    <a:pt x="2665" y="944"/>
                  </a:cubicBezTo>
                  <a:cubicBezTo>
                    <a:pt x="3216" y="780"/>
                    <a:pt x="4191" y="684"/>
                    <a:pt x="4419" y="684"/>
                  </a:cubicBezTo>
                  <a:cubicBezTo>
                    <a:pt x="4030" y="554"/>
                    <a:pt x="3411" y="359"/>
                    <a:pt x="3055" y="325"/>
                  </a:cubicBezTo>
                  <a:cubicBezTo>
                    <a:pt x="2935" y="303"/>
                    <a:pt x="2768" y="295"/>
                    <a:pt x="2581" y="295"/>
                  </a:cubicBezTo>
                  <a:cubicBezTo>
                    <a:pt x="1953" y="295"/>
                    <a:pt x="1105" y="390"/>
                    <a:pt x="1105" y="3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flipH="1">
              <a:off x="2095021" y="2424589"/>
              <a:ext cx="785594" cy="978227"/>
            </a:xfrm>
            <a:custGeom>
              <a:avLst/>
              <a:gdLst/>
              <a:ahLst/>
              <a:cxnLst/>
              <a:rect l="l" t="t" r="r" b="b"/>
              <a:pathLst>
                <a:path w="12790" h="16928" extrusionOk="0">
                  <a:moveTo>
                    <a:pt x="5057" y="0"/>
                  </a:moveTo>
                  <a:cubicBezTo>
                    <a:pt x="5057" y="0"/>
                    <a:pt x="2749" y="390"/>
                    <a:pt x="1873" y="1884"/>
                  </a:cubicBezTo>
                  <a:cubicBezTo>
                    <a:pt x="703" y="3930"/>
                    <a:pt x="184" y="14781"/>
                    <a:pt x="184" y="14976"/>
                  </a:cubicBezTo>
                  <a:cubicBezTo>
                    <a:pt x="1" y="16869"/>
                    <a:pt x="934" y="16926"/>
                    <a:pt x="1669" y="16926"/>
                  </a:cubicBezTo>
                  <a:cubicBezTo>
                    <a:pt x="1716" y="16926"/>
                    <a:pt x="1763" y="16926"/>
                    <a:pt x="1808" y="16926"/>
                  </a:cubicBezTo>
                  <a:cubicBezTo>
                    <a:pt x="1824" y="16927"/>
                    <a:pt x="1844" y="16927"/>
                    <a:pt x="1869" y="16927"/>
                  </a:cubicBezTo>
                  <a:cubicBezTo>
                    <a:pt x="2596" y="16927"/>
                    <a:pt x="7038" y="16447"/>
                    <a:pt x="8987" y="15725"/>
                  </a:cubicBezTo>
                  <a:cubicBezTo>
                    <a:pt x="9897" y="15400"/>
                    <a:pt x="11165" y="15010"/>
                    <a:pt x="12660" y="14425"/>
                  </a:cubicBezTo>
                  <a:cubicBezTo>
                    <a:pt x="12691" y="14100"/>
                    <a:pt x="12790" y="13321"/>
                    <a:pt x="12400" y="12442"/>
                  </a:cubicBezTo>
                  <a:cubicBezTo>
                    <a:pt x="12106" y="11761"/>
                    <a:pt x="11685" y="11338"/>
                    <a:pt x="11425" y="11143"/>
                  </a:cubicBezTo>
                  <a:cubicBezTo>
                    <a:pt x="11425" y="11143"/>
                    <a:pt x="6193" y="12411"/>
                    <a:pt x="4017" y="12411"/>
                  </a:cubicBezTo>
                  <a:cubicBezTo>
                    <a:pt x="4017" y="12411"/>
                    <a:pt x="4147" y="6399"/>
                    <a:pt x="4212" y="5133"/>
                  </a:cubicBezTo>
                  <a:cubicBezTo>
                    <a:pt x="4179" y="3314"/>
                    <a:pt x="4407" y="876"/>
                    <a:pt x="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flipH="1">
              <a:off x="2101101" y="3143581"/>
              <a:ext cx="17935" cy="77089"/>
            </a:xfrm>
            <a:custGeom>
              <a:avLst/>
              <a:gdLst/>
              <a:ahLst/>
              <a:cxnLst/>
              <a:rect l="l" t="t" r="r" b="b"/>
              <a:pathLst>
                <a:path w="292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292" y="13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C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flipH="1">
              <a:off x="2328610" y="3333240"/>
              <a:ext cx="1966" cy="1907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32" y="32"/>
                  </a:moveTo>
                  <a:lnTo>
                    <a:pt x="32" y="32"/>
                  </a:lnTo>
                  <a:lnTo>
                    <a:pt x="32" y="32"/>
                  </a:lnTo>
                  <a:close/>
                  <a:moveTo>
                    <a:pt x="32" y="1"/>
                  </a:moveTo>
                  <a:lnTo>
                    <a:pt x="32" y="1"/>
                  </a:ln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 flipH="1">
              <a:off x="2101101" y="3124800"/>
              <a:ext cx="578784" cy="270388"/>
            </a:xfrm>
            <a:custGeom>
              <a:avLst/>
              <a:gdLst/>
              <a:ahLst/>
              <a:cxnLst/>
              <a:rect l="l" t="t" r="r" b="b"/>
              <a:pathLst>
                <a:path w="9423" h="4679" extrusionOk="0">
                  <a:moveTo>
                    <a:pt x="8968" y="0"/>
                  </a:moveTo>
                  <a:cubicBezTo>
                    <a:pt x="8937" y="195"/>
                    <a:pt x="8903" y="359"/>
                    <a:pt x="8872" y="520"/>
                  </a:cubicBezTo>
                  <a:cubicBezTo>
                    <a:pt x="8578" y="1495"/>
                    <a:pt x="7702" y="2145"/>
                    <a:pt x="6857" y="2599"/>
                  </a:cubicBezTo>
                  <a:cubicBezTo>
                    <a:pt x="5883" y="3119"/>
                    <a:pt x="4809" y="3413"/>
                    <a:pt x="3738" y="3738"/>
                  </a:cubicBezTo>
                  <a:cubicBezTo>
                    <a:pt x="2504" y="4094"/>
                    <a:pt x="1300" y="4484"/>
                    <a:pt x="1" y="4679"/>
                  </a:cubicBezTo>
                  <a:cubicBezTo>
                    <a:pt x="1690" y="4518"/>
                    <a:pt x="4289" y="4128"/>
                    <a:pt x="5688" y="3639"/>
                  </a:cubicBezTo>
                  <a:lnTo>
                    <a:pt x="5719" y="3639"/>
                  </a:lnTo>
                  <a:lnTo>
                    <a:pt x="5719" y="3608"/>
                  </a:lnTo>
                  <a:cubicBezTo>
                    <a:pt x="6629" y="3283"/>
                    <a:pt x="7897" y="2893"/>
                    <a:pt x="9392" y="2308"/>
                  </a:cubicBezTo>
                  <a:cubicBezTo>
                    <a:pt x="9392" y="2178"/>
                    <a:pt x="9423" y="2015"/>
                    <a:pt x="9423" y="1755"/>
                  </a:cubicBezTo>
                  <a:lnTo>
                    <a:pt x="9423" y="1659"/>
                  </a:lnTo>
                  <a:cubicBezTo>
                    <a:pt x="9423" y="1300"/>
                    <a:pt x="9358" y="814"/>
                    <a:pt x="9132" y="325"/>
                  </a:cubicBezTo>
                  <a:cubicBezTo>
                    <a:pt x="9067" y="195"/>
                    <a:pt x="9033" y="99"/>
                    <a:pt x="8968" y="0"/>
                  </a:cubicBez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flipH="1">
              <a:off x="2242680" y="2356978"/>
              <a:ext cx="287457" cy="721015"/>
            </a:xfrm>
            <a:custGeom>
              <a:avLst/>
              <a:gdLst/>
              <a:ahLst/>
              <a:cxnLst/>
              <a:rect l="l" t="t" r="r" b="b"/>
              <a:pathLst>
                <a:path w="4680" h="12477" extrusionOk="0">
                  <a:moveTo>
                    <a:pt x="1202" y="0"/>
                  </a:moveTo>
                  <a:lnTo>
                    <a:pt x="976" y="130"/>
                  </a:lnTo>
                  <a:cubicBezTo>
                    <a:pt x="456" y="551"/>
                    <a:pt x="131" y="1170"/>
                    <a:pt x="97" y="1820"/>
                  </a:cubicBezTo>
                  <a:cubicBezTo>
                    <a:pt x="32" y="2826"/>
                    <a:pt x="1" y="4354"/>
                    <a:pt x="261" y="5654"/>
                  </a:cubicBezTo>
                  <a:lnTo>
                    <a:pt x="1332" y="5750"/>
                  </a:lnTo>
                  <a:lnTo>
                    <a:pt x="1007" y="6498"/>
                  </a:lnTo>
                  <a:cubicBezTo>
                    <a:pt x="1007" y="6498"/>
                    <a:pt x="2210" y="10103"/>
                    <a:pt x="4289" y="12476"/>
                  </a:cubicBezTo>
                  <a:cubicBezTo>
                    <a:pt x="4289" y="12476"/>
                    <a:pt x="4679" y="10657"/>
                    <a:pt x="3965" y="9324"/>
                  </a:cubicBezTo>
                  <a:cubicBezTo>
                    <a:pt x="3281" y="8024"/>
                    <a:pt x="1041" y="2826"/>
                    <a:pt x="1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1933479" y="2390783"/>
              <a:ext cx="197535" cy="687209"/>
            </a:xfrm>
            <a:custGeom>
              <a:avLst/>
              <a:gdLst/>
              <a:ahLst/>
              <a:cxnLst/>
              <a:rect l="l" t="t" r="r" b="b"/>
              <a:pathLst>
                <a:path w="3216" h="11892" extrusionOk="0">
                  <a:moveTo>
                    <a:pt x="1332" y="0"/>
                  </a:moveTo>
                  <a:lnTo>
                    <a:pt x="1332" y="0"/>
                  </a:lnTo>
                  <a:cubicBezTo>
                    <a:pt x="1656" y="1170"/>
                    <a:pt x="2046" y="3475"/>
                    <a:pt x="1300" y="5945"/>
                  </a:cubicBezTo>
                  <a:cubicBezTo>
                    <a:pt x="846" y="7374"/>
                    <a:pt x="552" y="8772"/>
                    <a:pt x="1" y="9453"/>
                  </a:cubicBezTo>
                  <a:lnTo>
                    <a:pt x="97" y="11891"/>
                  </a:lnTo>
                  <a:cubicBezTo>
                    <a:pt x="1916" y="10267"/>
                    <a:pt x="2795" y="6204"/>
                    <a:pt x="2795" y="6204"/>
                  </a:cubicBezTo>
                  <a:lnTo>
                    <a:pt x="2405" y="5685"/>
                  </a:lnTo>
                  <a:lnTo>
                    <a:pt x="3216" y="5523"/>
                  </a:lnTo>
                  <a:cubicBezTo>
                    <a:pt x="3021" y="1006"/>
                    <a:pt x="1332" y="0"/>
                    <a:pt x="1332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1951353" y="2372002"/>
              <a:ext cx="217620" cy="705990"/>
            </a:xfrm>
            <a:custGeom>
              <a:avLst/>
              <a:gdLst/>
              <a:ahLst/>
              <a:cxnLst/>
              <a:rect l="l" t="t" r="r" b="b"/>
              <a:pathLst>
                <a:path w="3543" h="12217" extrusionOk="0">
                  <a:moveTo>
                    <a:pt x="1560" y="0"/>
                  </a:moveTo>
                  <a:lnTo>
                    <a:pt x="1560" y="0"/>
                  </a:lnTo>
                  <a:cubicBezTo>
                    <a:pt x="2243" y="2794"/>
                    <a:pt x="910" y="7863"/>
                    <a:pt x="455" y="9129"/>
                  </a:cubicBezTo>
                  <a:cubicBezTo>
                    <a:pt x="0" y="10428"/>
                    <a:pt x="715" y="12216"/>
                    <a:pt x="715" y="12216"/>
                  </a:cubicBezTo>
                  <a:cubicBezTo>
                    <a:pt x="2339" y="9908"/>
                    <a:pt x="2924" y="6368"/>
                    <a:pt x="2924" y="6368"/>
                  </a:cubicBezTo>
                  <a:lnTo>
                    <a:pt x="2469" y="5654"/>
                  </a:lnTo>
                  <a:lnTo>
                    <a:pt x="3509" y="5555"/>
                  </a:lnTo>
                  <a:cubicBezTo>
                    <a:pt x="3543" y="4289"/>
                    <a:pt x="3249" y="2794"/>
                    <a:pt x="2989" y="1786"/>
                  </a:cubicBezTo>
                  <a:cubicBezTo>
                    <a:pt x="2828" y="1136"/>
                    <a:pt x="2404" y="551"/>
                    <a:pt x="1788" y="162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flipH="1">
              <a:off x="2607960" y="2544729"/>
              <a:ext cx="135744" cy="617691"/>
            </a:xfrm>
            <a:custGeom>
              <a:avLst/>
              <a:gdLst/>
              <a:ahLst/>
              <a:cxnLst/>
              <a:rect l="l" t="t" r="r" b="b"/>
              <a:pathLst>
                <a:path w="2210" h="10689" extrusionOk="0">
                  <a:moveTo>
                    <a:pt x="2209" y="0"/>
                  </a:moveTo>
                  <a:lnTo>
                    <a:pt x="944" y="8188"/>
                  </a:lnTo>
                  <a:lnTo>
                    <a:pt x="780" y="8188"/>
                  </a:lnTo>
                  <a:cubicBezTo>
                    <a:pt x="489" y="8253"/>
                    <a:pt x="130" y="8513"/>
                    <a:pt x="359" y="8934"/>
                  </a:cubicBezTo>
                  <a:cubicBezTo>
                    <a:pt x="359" y="8934"/>
                    <a:pt x="0" y="9097"/>
                    <a:pt x="34" y="9843"/>
                  </a:cubicBezTo>
                  <a:cubicBezTo>
                    <a:pt x="34" y="10558"/>
                    <a:pt x="554" y="10688"/>
                    <a:pt x="554" y="10688"/>
                  </a:cubicBezTo>
                  <a:lnTo>
                    <a:pt x="1690" y="1023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 flipH="1">
              <a:off x="2446235" y="3032456"/>
              <a:ext cx="261598" cy="122452"/>
            </a:xfrm>
            <a:custGeom>
              <a:avLst/>
              <a:gdLst/>
              <a:ahLst/>
              <a:cxnLst/>
              <a:rect l="l" t="t" r="r" b="b"/>
              <a:pathLst>
                <a:path w="4259" h="2119" extrusionOk="0">
                  <a:moveTo>
                    <a:pt x="423" y="0"/>
                  </a:moveTo>
                  <a:cubicBezTo>
                    <a:pt x="327" y="0"/>
                    <a:pt x="273" y="8"/>
                    <a:pt x="230" y="8"/>
                  </a:cubicBezTo>
                  <a:cubicBezTo>
                    <a:pt x="100" y="73"/>
                    <a:pt x="66" y="203"/>
                    <a:pt x="100" y="333"/>
                  </a:cubicBezTo>
                  <a:cubicBezTo>
                    <a:pt x="131" y="493"/>
                    <a:pt x="260" y="558"/>
                    <a:pt x="389" y="656"/>
                  </a:cubicBezTo>
                  <a:lnTo>
                    <a:pt x="389" y="656"/>
                  </a:lnTo>
                  <a:cubicBezTo>
                    <a:pt x="388" y="655"/>
                    <a:pt x="386" y="655"/>
                    <a:pt x="385" y="655"/>
                  </a:cubicBezTo>
                  <a:cubicBezTo>
                    <a:pt x="332" y="655"/>
                    <a:pt x="64" y="970"/>
                    <a:pt x="35" y="1403"/>
                  </a:cubicBezTo>
                  <a:cubicBezTo>
                    <a:pt x="1" y="1697"/>
                    <a:pt x="131" y="2087"/>
                    <a:pt x="295" y="2118"/>
                  </a:cubicBezTo>
                  <a:cubicBezTo>
                    <a:pt x="360" y="2118"/>
                    <a:pt x="391" y="2087"/>
                    <a:pt x="425" y="2087"/>
                  </a:cubicBezTo>
                  <a:cubicBezTo>
                    <a:pt x="620" y="2022"/>
                    <a:pt x="1009" y="1923"/>
                    <a:pt x="1724" y="1892"/>
                  </a:cubicBezTo>
                  <a:cubicBezTo>
                    <a:pt x="2080" y="1892"/>
                    <a:pt x="4193" y="1567"/>
                    <a:pt x="4258" y="1533"/>
                  </a:cubicBezTo>
                  <a:cubicBezTo>
                    <a:pt x="3999" y="1338"/>
                    <a:pt x="2925" y="463"/>
                    <a:pt x="1755" y="203"/>
                  </a:cubicBezTo>
                  <a:cubicBezTo>
                    <a:pt x="976" y="29"/>
                    <a:pt x="615" y="0"/>
                    <a:pt x="42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 flipH="1">
              <a:off x="1777773" y="3368837"/>
              <a:ext cx="918082" cy="206590"/>
            </a:xfrm>
            <a:custGeom>
              <a:avLst/>
              <a:gdLst/>
              <a:ahLst/>
              <a:cxnLst/>
              <a:rect l="l" t="t" r="r" b="b"/>
              <a:pathLst>
                <a:path w="14947" h="3575" extrusionOk="0">
                  <a:moveTo>
                    <a:pt x="14590" y="1"/>
                  </a:moveTo>
                  <a:cubicBezTo>
                    <a:pt x="14621" y="261"/>
                    <a:pt x="14621" y="521"/>
                    <a:pt x="14655" y="750"/>
                  </a:cubicBezTo>
                  <a:cubicBezTo>
                    <a:pt x="14720" y="1495"/>
                    <a:pt x="14816" y="2340"/>
                    <a:pt x="14946" y="3250"/>
                  </a:cubicBezTo>
                  <a:lnTo>
                    <a:pt x="14655" y="1"/>
                  </a:lnTo>
                  <a:close/>
                  <a:moveTo>
                    <a:pt x="261" y="456"/>
                  </a:moveTo>
                  <a:lnTo>
                    <a:pt x="1" y="3575"/>
                  </a:lnTo>
                  <a:cubicBezTo>
                    <a:pt x="100" y="2535"/>
                    <a:pt x="196" y="1659"/>
                    <a:pt x="261" y="1009"/>
                  </a:cubicBezTo>
                  <a:cubicBezTo>
                    <a:pt x="261" y="846"/>
                    <a:pt x="295" y="716"/>
                    <a:pt x="295" y="555"/>
                  </a:cubicBezTo>
                  <a:cubicBezTo>
                    <a:pt x="326" y="521"/>
                    <a:pt x="326" y="490"/>
                    <a:pt x="326" y="456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 flipH="1">
              <a:off x="2089124" y="3312552"/>
              <a:ext cx="205520" cy="255363"/>
            </a:xfrm>
            <a:custGeom>
              <a:avLst/>
              <a:gdLst/>
              <a:ahLst/>
              <a:cxnLst/>
              <a:rect l="l" t="t" r="r" b="b"/>
              <a:pathLst>
                <a:path w="3346" h="4419" extrusionOk="0">
                  <a:moveTo>
                    <a:pt x="585" y="0"/>
                  </a:moveTo>
                  <a:cubicBezTo>
                    <a:pt x="552" y="0"/>
                    <a:pt x="455" y="34"/>
                    <a:pt x="261" y="99"/>
                  </a:cubicBezTo>
                  <a:cubicBezTo>
                    <a:pt x="261" y="390"/>
                    <a:pt x="162" y="2080"/>
                    <a:pt x="1" y="4419"/>
                  </a:cubicBezTo>
                  <a:lnTo>
                    <a:pt x="3346" y="4354"/>
                  </a:lnTo>
                  <a:cubicBezTo>
                    <a:pt x="3250" y="2794"/>
                    <a:pt x="3151" y="1430"/>
                    <a:pt x="3086" y="455"/>
                  </a:cubicBezTo>
                  <a:cubicBezTo>
                    <a:pt x="3021" y="424"/>
                    <a:pt x="2925" y="424"/>
                    <a:pt x="2860" y="424"/>
                  </a:cubicBezTo>
                  <a:cubicBezTo>
                    <a:pt x="2730" y="1690"/>
                    <a:pt x="2501" y="3314"/>
                    <a:pt x="2015" y="4224"/>
                  </a:cubicBezTo>
                  <a:cubicBezTo>
                    <a:pt x="2015" y="4224"/>
                    <a:pt x="1170" y="1853"/>
                    <a:pt x="715" y="34"/>
                  </a:cubicBezTo>
                  <a:cubicBezTo>
                    <a:pt x="682" y="34"/>
                    <a:pt x="650" y="0"/>
                    <a:pt x="617" y="0"/>
                  </a:cubicBezTo>
                  <a:close/>
                </a:path>
              </a:pathLst>
            </a:custGeom>
            <a:solidFill>
              <a:srgbClr val="567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 flipH="1">
              <a:off x="1777773" y="3338845"/>
              <a:ext cx="327382" cy="225313"/>
            </a:xfrm>
            <a:custGeom>
              <a:avLst/>
              <a:gdLst/>
              <a:ahLst/>
              <a:cxnLst/>
              <a:rect l="l" t="t" r="r" b="b"/>
              <a:pathLst>
                <a:path w="5330" h="3899" extrusionOk="0">
                  <a:moveTo>
                    <a:pt x="1" y="0"/>
                  </a:moveTo>
                  <a:lnTo>
                    <a:pt x="1" y="0"/>
                  </a:lnTo>
                  <a:cubicBezTo>
                    <a:pt x="66" y="975"/>
                    <a:pt x="165" y="2339"/>
                    <a:pt x="261" y="3899"/>
                  </a:cubicBezTo>
                  <a:lnTo>
                    <a:pt x="5329" y="3769"/>
                  </a:lnTo>
                  <a:cubicBezTo>
                    <a:pt x="5199" y="2859"/>
                    <a:pt x="5103" y="2014"/>
                    <a:pt x="5038" y="1269"/>
                  </a:cubicBezTo>
                  <a:cubicBezTo>
                    <a:pt x="5004" y="1040"/>
                    <a:pt x="5004" y="780"/>
                    <a:pt x="4973" y="520"/>
                  </a:cubicBezTo>
                  <a:cubicBezTo>
                    <a:pt x="4518" y="520"/>
                    <a:pt x="3998" y="489"/>
                    <a:pt x="3445" y="424"/>
                  </a:cubicBezTo>
                  <a:cubicBezTo>
                    <a:pt x="3219" y="390"/>
                    <a:pt x="2959" y="359"/>
                    <a:pt x="2699" y="325"/>
                  </a:cubicBezTo>
                  <a:cubicBezTo>
                    <a:pt x="1885" y="229"/>
                    <a:pt x="976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 flipH="1">
              <a:off x="2278613" y="3318273"/>
              <a:ext cx="417243" cy="257154"/>
            </a:xfrm>
            <a:custGeom>
              <a:avLst/>
              <a:gdLst/>
              <a:ahLst/>
              <a:cxnLst/>
              <a:rect l="l" t="t" r="r" b="b"/>
              <a:pathLst>
                <a:path w="6793" h="4450" extrusionOk="0">
                  <a:moveTo>
                    <a:pt x="6793" y="0"/>
                  </a:moveTo>
                  <a:cubicBezTo>
                    <a:pt x="5883" y="325"/>
                    <a:pt x="3089" y="1235"/>
                    <a:pt x="326" y="1331"/>
                  </a:cubicBezTo>
                  <a:cubicBezTo>
                    <a:pt x="326" y="1365"/>
                    <a:pt x="326" y="1396"/>
                    <a:pt x="295" y="1430"/>
                  </a:cubicBezTo>
                  <a:cubicBezTo>
                    <a:pt x="295" y="1591"/>
                    <a:pt x="261" y="1721"/>
                    <a:pt x="261" y="1884"/>
                  </a:cubicBezTo>
                  <a:cubicBezTo>
                    <a:pt x="196" y="2534"/>
                    <a:pt x="100" y="3410"/>
                    <a:pt x="1" y="4450"/>
                  </a:cubicBezTo>
                  <a:lnTo>
                    <a:pt x="6533" y="4320"/>
                  </a:lnTo>
                  <a:cubicBezTo>
                    <a:pt x="6694" y="1981"/>
                    <a:pt x="6793" y="291"/>
                    <a:pt x="6793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 flipH="1">
              <a:off x="2118975" y="3314516"/>
              <a:ext cx="131751" cy="242130"/>
            </a:xfrm>
            <a:custGeom>
              <a:avLst/>
              <a:gdLst/>
              <a:ahLst/>
              <a:cxnLst/>
              <a:rect l="l" t="t" r="r" b="b"/>
              <a:pathLst>
                <a:path w="2145" h="4190" extrusionOk="0">
                  <a:moveTo>
                    <a:pt x="0" y="0"/>
                  </a:moveTo>
                  <a:lnTo>
                    <a:pt x="0" y="0"/>
                  </a:lnTo>
                  <a:cubicBezTo>
                    <a:pt x="455" y="1819"/>
                    <a:pt x="1300" y="4190"/>
                    <a:pt x="1300" y="4190"/>
                  </a:cubicBezTo>
                  <a:cubicBezTo>
                    <a:pt x="1786" y="3280"/>
                    <a:pt x="2015" y="1656"/>
                    <a:pt x="2145" y="390"/>
                  </a:cubicBezTo>
                  <a:cubicBezTo>
                    <a:pt x="1430" y="260"/>
                    <a:pt x="681" y="130"/>
                    <a:pt x="0" y="0"/>
                  </a:cubicBezTo>
                  <a:close/>
                </a:path>
              </a:pathLst>
            </a:custGeom>
            <a:solidFill>
              <a:srgbClr val="061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 flipH="1">
              <a:off x="1795647" y="3357626"/>
              <a:ext cx="143790" cy="11269"/>
            </a:xfrm>
            <a:custGeom>
              <a:avLst/>
              <a:gdLst/>
              <a:ahLst/>
              <a:cxnLst/>
              <a:rect l="l" t="t" r="r" b="b"/>
              <a:pathLst>
                <a:path w="2341" h="195" extrusionOk="0">
                  <a:moveTo>
                    <a:pt x="1" y="0"/>
                  </a:moveTo>
                  <a:lnTo>
                    <a:pt x="1" y="0"/>
                  </a:lnTo>
                  <a:cubicBezTo>
                    <a:pt x="261" y="34"/>
                    <a:pt x="521" y="65"/>
                    <a:pt x="747" y="99"/>
                  </a:cubicBezTo>
                  <a:cubicBezTo>
                    <a:pt x="1300" y="164"/>
                    <a:pt x="1820" y="195"/>
                    <a:pt x="2275" y="195"/>
                  </a:cubicBezTo>
                  <a:lnTo>
                    <a:pt x="2340" y="195"/>
                  </a:lnTo>
                  <a:lnTo>
                    <a:pt x="2340" y="164"/>
                  </a:lnTo>
                  <a:cubicBezTo>
                    <a:pt x="2340" y="164"/>
                    <a:pt x="1365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flipH="1">
              <a:off x="2256746" y="3312552"/>
              <a:ext cx="1966" cy="5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C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flipH="1">
              <a:off x="2679824" y="3395130"/>
              <a:ext cx="61" cy="5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flipH="1">
              <a:off x="2446235" y="3066666"/>
              <a:ext cx="181749" cy="76973"/>
            </a:xfrm>
            <a:custGeom>
              <a:avLst/>
              <a:gdLst/>
              <a:ahLst/>
              <a:cxnLst/>
              <a:rect l="l" t="t" r="r" b="b"/>
              <a:pathLst>
                <a:path w="2959" h="1332" extrusionOk="0">
                  <a:moveTo>
                    <a:pt x="1529" y="0"/>
                  </a:moveTo>
                  <a:cubicBezTo>
                    <a:pt x="1495" y="130"/>
                    <a:pt x="1430" y="227"/>
                    <a:pt x="1365" y="325"/>
                  </a:cubicBezTo>
                  <a:cubicBezTo>
                    <a:pt x="1040" y="845"/>
                    <a:pt x="520" y="1105"/>
                    <a:pt x="1" y="1331"/>
                  </a:cubicBezTo>
                  <a:cubicBezTo>
                    <a:pt x="99" y="1300"/>
                    <a:pt x="260" y="1300"/>
                    <a:pt x="424" y="1300"/>
                  </a:cubicBezTo>
                  <a:cubicBezTo>
                    <a:pt x="780" y="1300"/>
                    <a:pt x="2893" y="975"/>
                    <a:pt x="2958" y="941"/>
                  </a:cubicBezTo>
                  <a:cubicBezTo>
                    <a:pt x="2795" y="811"/>
                    <a:pt x="2244" y="357"/>
                    <a:pt x="152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 flipH="1">
              <a:off x="1911429" y="2745425"/>
              <a:ext cx="99812" cy="90437"/>
            </a:xfrm>
            <a:custGeom>
              <a:avLst/>
              <a:gdLst/>
              <a:ahLst/>
              <a:cxnLst/>
              <a:rect l="l" t="t" r="r" b="b"/>
              <a:pathLst>
                <a:path w="1625" h="1565" extrusionOk="0">
                  <a:moveTo>
                    <a:pt x="831" y="1"/>
                  </a:moveTo>
                  <a:cubicBezTo>
                    <a:pt x="814" y="1"/>
                    <a:pt x="797" y="1"/>
                    <a:pt x="780" y="2"/>
                  </a:cubicBezTo>
                  <a:cubicBezTo>
                    <a:pt x="356" y="2"/>
                    <a:pt x="0" y="392"/>
                    <a:pt x="31" y="816"/>
                  </a:cubicBezTo>
                  <a:cubicBezTo>
                    <a:pt x="31" y="1219"/>
                    <a:pt x="388" y="1564"/>
                    <a:pt x="789" y="1564"/>
                  </a:cubicBezTo>
                  <a:cubicBezTo>
                    <a:pt x="808" y="1564"/>
                    <a:pt x="826" y="1563"/>
                    <a:pt x="845" y="1562"/>
                  </a:cubicBezTo>
                  <a:cubicBezTo>
                    <a:pt x="1266" y="1562"/>
                    <a:pt x="1625" y="1172"/>
                    <a:pt x="1591" y="751"/>
                  </a:cubicBezTo>
                  <a:cubicBezTo>
                    <a:pt x="1591" y="345"/>
                    <a:pt x="1232" y="1"/>
                    <a:pt x="83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flipH="1">
              <a:off x="1935384" y="2768078"/>
              <a:ext cx="51902" cy="47039"/>
            </a:xfrm>
            <a:custGeom>
              <a:avLst/>
              <a:gdLst/>
              <a:ahLst/>
              <a:cxnLst/>
              <a:rect l="l" t="t" r="r" b="b"/>
              <a:pathLst>
                <a:path w="845" h="814" extrusionOk="0">
                  <a:moveTo>
                    <a:pt x="390" y="0"/>
                  </a:moveTo>
                  <a:cubicBezTo>
                    <a:pt x="161" y="0"/>
                    <a:pt x="0" y="195"/>
                    <a:pt x="0" y="424"/>
                  </a:cubicBezTo>
                  <a:cubicBezTo>
                    <a:pt x="0" y="650"/>
                    <a:pt x="195" y="814"/>
                    <a:pt x="421" y="814"/>
                  </a:cubicBezTo>
                  <a:cubicBezTo>
                    <a:pt x="650" y="814"/>
                    <a:pt x="845" y="619"/>
                    <a:pt x="845" y="390"/>
                  </a:cubicBezTo>
                  <a:cubicBezTo>
                    <a:pt x="811" y="164"/>
                    <a:pt x="616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2412391" y="2644066"/>
              <a:ext cx="195631" cy="291249"/>
            </a:xfrm>
            <a:custGeom>
              <a:avLst/>
              <a:gdLst/>
              <a:ahLst/>
              <a:cxnLst/>
              <a:rect l="l" t="t" r="r" b="b"/>
              <a:pathLst>
                <a:path w="3185" h="5040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1"/>
                    <a:pt x="34" y="1562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1"/>
                    <a:pt x="1105" y="4551"/>
                  </a:cubicBezTo>
                  <a:cubicBezTo>
                    <a:pt x="1040" y="4551"/>
                    <a:pt x="975" y="4616"/>
                    <a:pt x="944" y="4681"/>
                  </a:cubicBezTo>
                  <a:lnTo>
                    <a:pt x="749" y="4681"/>
                  </a:lnTo>
                  <a:cubicBezTo>
                    <a:pt x="554" y="4681"/>
                    <a:pt x="424" y="4551"/>
                    <a:pt x="424" y="4356"/>
                  </a:cubicBezTo>
                  <a:lnTo>
                    <a:pt x="359" y="3186"/>
                  </a:lnTo>
                  <a:lnTo>
                    <a:pt x="325" y="1562"/>
                  </a:lnTo>
                  <a:cubicBezTo>
                    <a:pt x="294" y="881"/>
                    <a:pt x="814" y="296"/>
                    <a:pt x="1495" y="296"/>
                  </a:cubicBezTo>
                  <a:cubicBezTo>
                    <a:pt x="1516" y="295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1"/>
                  </a:lnTo>
                  <a:cubicBezTo>
                    <a:pt x="2893" y="4454"/>
                    <a:pt x="2763" y="4616"/>
                    <a:pt x="2568" y="4616"/>
                  </a:cubicBezTo>
                  <a:lnTo>
                    <a:pt x="2275" y="4616"/>
                  </a:lnTo>
                  <a:cubicBezTo>
                    <a:pt x="2244" y="4551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4974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6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 flipH="1">
              <a:off x="1941464" y="2375759"/>
              <a:ext cx="95819" cy="379317"/>
            </a:xfrm>
            <a:custGeom>
              <a:avLst/>
              <a:gdLst/>
              <a:ahLst/>
              <a:cxnLst/>
              <a:rect l="l" t="t" r="r" b="b"/>
              <a:pathLst>
                <a:path w="1560" h="6564" extrusionOk="0">
                  <a:moveTo>
                    <a:pt x="34" y="0"/>
                  </a:moveTo>
                  <a:cubicBezTo>
                    <a:pt x="0" y="32"/>
                    <a:pt x="0" y="32"/>
                    <a:pt x="34" y="32"/>
                  </a:cubicBezTo>
                  <a:cubicBezTo>
                    <a:pt x="845" y="876"/>
                    <a:pt x="1334" y="2275"/>
                    <a:pt x="1464" y="3345"/>
                  </a:cubicBezTo>
                  <a:cubicBezTo>
                    <a:pt x="1495" y="3735"/>
                    <a:pt x="1529" y="4125"/>
                    <a:pt x="1529" y="4515"/>
                  </a:cubicBezTo>
                  <a:cubicBezTo>
                    <a:pt x="1529" y="5230"/>
                    <a:pt x="1430" y="5945"/>
                    <a:pt x="1204" y="6529"/>
                  </a:cubicBezTo>
                  <a:cubicBezTo>
                    <a:pt x="1204" y="6563"/>
                    <a:pt x="1204" y="6563"/>
                    <a:pt x="1235" y="6563"/>
                  </a:cubicBezTo>
                  <a:lnTo>
                    <a:pt x="1269" y="6563"/>
                  </a:lnTo>
                  <a:cubicBezTo>
                    <a:pt x="1464" y="5945"/>
                    <a:pt x="1560" y="5230"/>
                    <a:pt x="1560" y="4515"/>
                  </a:cubicBezTo>
                  <a:cubicBezTo>
                    <a:pt x="1560" y="4125"/>
                    <a:pt x="1529" y="3735"/>
                    <a:pt x="1495" y="3345"/>
                  </a:cubicBezTo>
                  <a:cubicBezTo>
                    <a:pt x="1365" y="2241"/>
                    <a:pt x="879" y="876"/>
                    <a:pt x="6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flipH="1">
              <a:off x="2506121" y="2388009"/>
              <a:ext cx="35994" cy="263742"/>
            </a:xfrm>
            <a:custGeom>
              <a:avLst/>
              <a:gdLst/>
              <a:ahLst/>
              <a:cxnLst/>
              <a:rect l="l" t="t" r="r" b="b"/>
              <a:pathLst>
                <a:path w="586" h="4564" extrusionOk="0">
                  <a:moveTo>
                    <a:pt x="577" y="1"/>
                  </a:moveTo>
                  <a:cubicBezTo>
                    <a:pt x="567" y="1"/>
                    <a:pt x="552" y="14"/>
                    <a:pt x="552" y="14"/>
                  </a:cubicBezTo>
                  <a:cubicBezTo>
                    <a:pt x="162" y="893"/>
                    <a:pt x="1" y="1769"/>
                    <a:pt x="1" y="2679"/>
                  </a:cubicBezTo>
                  <a:cubicBezTo>
                    <a:pt x="1" y="3297"/>
                    <a:pt x="66" y="3913"/>
                    <a:pt x="196" y="4532"/>
                  </a:cubicBezTo>
                  <a:cubicBezTo>
                    <a:pt x="227" y="4532"/>
                    <a:pt x="227" y="4563"/>
                    <a:pt x="227" y="4563"/>
                  </a:cubicBezTo>
                  <a:lnTo>
                    <a:pt x="261" y="4532"/>
                  </a:lnTo>
                  <a:cubicBezTo>
                    <a:pt x="131" y="3913"/>
                    <a:pt x="32" y="3297"/>
                    <a:pt x="32" y="2679"/>
                  </a:cubicBezTo>
                  <a:cubicBezTo>
                    <a:pt x="32" y="1769"/>
                    <a:pt x="196" y="893"/>
                    <a:pt x="586" y="14"/>
                  </a:cubicBezTo>
                  <a:cubicBezTo>
                    <a:pt x="586" y="4"/>
                    <a:pt x="582" y="1"/>
                    <a:pt x="577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 flipH="1">
              <a:off x="2121064" y="1733624"/>
              <a:ext cx="361164" cy="215779"/>
            </a:xfrm>
            <a:custGeom>
              <a:avLst/>
              <a:gdLst/>
              <a:ahLst/>
              <a:cxnLst/>
              <a:rect l="l" t="t" r="r" b="b"/>
              <a:pathLst>
                <a:path w="5880" h="3734" extrusionOk="0">
                  <a:moveTo>
                    <a:pt x="1656" y="1"/>
                  </a:moveTo>
                  <a:cubicBezTo>
                    <a:pt x="1235" y="422"/>
                    <a:pt x="845" y="812"/>
                    <a:pt x="780" y="1431"/>
                  </a:cubicBezTo>
                  <a:cubicBezTo>
                    <a:pt x="520" y="1431"/>
                    <a:pt x="326" y="1041"/>
                    <a:pt x="162" y="877"/>
                  </a:cubicBezTo>
                  <a:lnTo>
                    <a:pt x="162" y="877"/>
                  </a:lnTo>
                  <a:cubicBezTo>
                    <a:pt x="1" y="1366"/>
                    <a:pt x="227" y="2080"/>
                    <a:pt x="422" y="2535"/>
                  </a:cubicBezTo>
                  <a:cubicBezTo>
                    <a:pt x="650" y="3151"/>
                    <a:pt x="1591" y="3476"/>
                    <a:pt x="2176" y="3640"/>
                  </a:cubicBezTo>
                  <a:cubicBezTo>
                    <a:pt x="2393" y="3696"/>
                    <a:pt x="2858" y="3733"/>
                    <a:pt x="3380" y="3733"/>
                  </a:cubicBezTo>
                  <a:cubicBezTo>
                    <a:pt x="4345" y="3733"/>
                    <a:pt x="5505" y="3608"/>
                    <a:pt x="5654" y="3250"/>
                  </a:cubicBezTo>
                  <a:cubicBezTo>
                    <a:pt x="5784" y="2990"/>
                    <a:pt x="5880" y="2990"/>
                    <a:pt x="5685" y="2696"/>
                  </a:cubicBezTo>
                  <a:lnTo>
                    <a:pt x="5620" y="2371"/>
                  </a:lnTo>
                  <a:cubicBezTo>
                    <a:pt x="5685" y="2080"/>
                    <a:pt x="5329" y="1625"/>
                    <a:pt x="5134" y="1496"/>
                  </a:cubicBezTo>
                  <a:cubicBezTo>
                    <a:pt x="4775" y="1236"/>
                    <a:pt x="4061" y="1267"/>
                    <a:pt x="3639" y="1171"/>
                  </a:cubicBezTo>
                  <a:cubicBezTo>
                    <a:pt x="2600" y="942"/>
                    <a:pt x="2111" y="682"/>
                    <a:pt x="165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63800" y="2029200"/>
            <a:ext cx="466710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1064550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763800" y="3307075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79988" y="1415225"/>
            <a:ext cx="5250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180000" y="2414875"/>
            <a:ext cx="52509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540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183613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183613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4867987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867987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1183613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183613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4867987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867987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2286863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86863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1238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5971238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13100" y="2380938"/>
            <a:ext cx="46671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2" hasCustomPrompt="1"/>
          </p:nvPr>
        </p:nvSpPr>
        <p:spPr>
          <a:xfrm>
            <a:off x="4246200" y="1442088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100" y="3303613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391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226400" y="15055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013450" y="2098913"/>
            <a:ext cx="51171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013450" y="2872538"/>
            <a:ext cx="5117100" cy="14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73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/>
          </p:nvPr>
        </p:nvSpPr>
        <p:spPr>
          <a:xfrm>
            <a:off x="3774988" y="208391"/>
            <a:ext cx="5249162" cy="2931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Medical Insurance Premium Prediction using</a:t>
            </a:r>
            <a:br>
              <a:rPr lang="en" sz="3200" dirty="0"/>
            </a:br>
            <a:r>
              <a:rPr lang="en" sz="3200" dirty="0">
                <a:solidFill>
                  <a:schemeClr val="accent2"/>
                </a:solidFill>
              </a:rPr>
              <a:t>Linear Regression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280" name="Google Shape;280;p34"/>
          <p:cNvGrpSpPr/>
          <p:nvPr/>
        </p:nvGrpSpPr>
        <p:grpSpPr>
          <a:xfrm flipH="1">
            <a:off x="317024" y="1733624"/>
            <a:ext cx="3663975" cy="3122273"/>
            <a:chOff x="3082575" y="1134550"/>
            <a:chExt cx="1491300" cy="1350756"/>
          </a:xfrm>
        </p:grpSpPr>
        <p:sp>
          <p:nvSpPr>
            <p:cNvPr id="281" name="Google Shape;281;p34"/>
            <p:cNvSpPr/>
            <p:nvPr/>
          </p:nvSpPr>
          <p:spPr>
            <a:xfrm>
              <a:off x="4117375" y="1265100"/>
              <a:ext cx="148700" cy="317175"/>
            </a:xfrm>
            <a:custGeom>
              <a:avLst/>
              <a:gdLst/>
              <a:ahLst/>
              <a:cxnLst/>
              <a:rect l="l" t="t" r="r" b="b"/>
              <a:pathLst>
                <a:path w="5948" h="12687" extrusionOk="0">
                  <a:moveTo>
                    <a:pt x="4459" y="0"/>
                  </a:moveTo>
                  <a:cubicBezTo>
                    <a:pt x="755" y="0"/>
                    <a:pt x="880" y="4321"/>
                    <a:pt x="944" y="5272"/>
                  </a:cubicBezTo>
                  <a:cubicBezTo>
                    <a:pt x="1009" y="6280"/>
                    <a:pt x="1430" y="7060"/>
                    <a:pt x="1170" y="8035"/>
                  </a:cubicBezTo>
                  <a:cubicBezTo>
                    <a:pt x="975" y="8651"/>
                    <a:pt x="619" y="9204"/>
                    <a:pt x="390" y="9820"/>
                  </a:cubicBezTo>
                  <a:cubicBezTo>
                    <a:pt x="130" y="10405"/>
                    <a:pt x="0" y="11120"/>
                    <a:pt x="260" y="11705"/>
                  </a:cubicBezTo>
                  <a:cubicBezTo>
                    <a:pt x="533" y="12307"/>
                    <a:pt x="1223" y="12686"/>
                    <a:pt x="1917" y="12686"/>
                  </a:cubicBezTo>
                  <a:cubicBezTo>
                    <a:pt x="1971" y="12686"/>
                    <a:pt x="2026" y="12684"/>
                    <a:pt x="2080" y="12679"/>
                  </a:cubicBezTo>
                  <a:cubicBezTo>
                    <a:pt x="2794" y="12583"/>
                    <a:pt x="3444" y="12128"/>
                    <a:pt x="3899" y="11575"/>
                  </a:cubicBezTo>
                  <a:cubicBezTo>
                    <a:pt x="4323" y="10990"/>
                    <a:pt x="4583" y="10275"/>
                    <a:pt x="4778" y="9560"/>
                  </a:cubicBezTo>
                  <a:cubicBezTo>
                    <a:pt x="5134" y="8165"/>
                    <a:pt x="5233" y="6701"/>
                    <a:pt x="4843" y="5306"/>
                  </a:cubicBezTo>
                  <a:cubicBezTo>
                    <a:pt x="4583" y="4297"/>
                    <a:pt x="5947" y="73"/>
                    <a:pt x="4744" y="8"/>
                  </a:cubicBezTo>
                  <a:cubicBezTo>
                    <a:pt x="4647" y="3"/>
                    <a:pt x="4552" y="0"/>
                    <a:pt x="445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244075" y="1266775"/>
              <a:ext cx="143825" cy="315475"/>
            </a:xfrm>
            <a:custGeom>
              <a:avLst/>
              <a:gdLst/>
              <a:ahLst/>
              <a:cxnLst/>
              <a:rect l="l" t="t" r="r" b="b"/>
              <a:pathLst>
                <a:path w="5753" h="12619" extrusionOk="0">
                  <a:moveTo>
                    <a:pt x="1129" y="0"/>
                  </a:moveTo>
                  <a:cubicBezTo>
                    <a:pt x="27" y="0"/>
                    <a:pt x="614" y="4252"/>
                    <a:pt x="359" y="5239"/>
                  </a:cubicBezTo>
                  <a:cubicBezTo>
                    <a:pt x="1" y="6634"/>
                    <a:pt x="66" y="8098"/>
                    <a:pt x="424" y="9493"/>
                  </a:cubicBezTo>
                  <a:cubicBezTo>
                    <a:pt x="619" y="10208"/>
                    <a:pt x="879" y="10923"/>
                    <a:pt x="1300" y="11508"/>
                  </a:cubicBezTo>
                  <a:cubicBezTo>
                    <a:pt x="1755" y="12061"/>
                    <a:pt x="2405" y="12516"/>
                    <a:pt x="3120" y="12612"/>
                  </a:cubicBezTo>
                  <a:cubicBezTo>
                    <a:pt x="3167" y="12616"/>
                    <a:pt x="3217" y="12619"/>
                    <a:pt x="3269" y="12619"/>
                  </a:cubicBezTo>
                  <a:cubicBezTo>
                    <a:pt x="4030" y="12619"/>
                    <a:pt x="5189" y="12179"/>
                    <a:pt x="5493" y="11541"/>
                  </a:cubicBezTo>
                  <a:cubicBezTo>
                    <a:pt x="5753" y="10957"/>
                    <a:pt x="5589" y="10273"/>
                    <a:pt x="5363" y="9657"/>
                  </a:cubicBezTo>
                  <a:cubicBezTo>
                    <a:pt x="5103" y="9072"/>
                    <a:pt x="4744" y="8519"/>
                    <a:pt x="4583" y="7869"/>
                  </a:cubicBezTo>
                  <a:cubicBezTo>
                    <a:pt x="4289" y="6894"/>
                    <a:pt x="4713" y="6148"/>
                    <a:pt x="4809" y="5109"/>
                  </a:cubicBezTo>
                  <a:cubicBezTo>
                    <a:pt x="4874" y="4134"/>
                    <a:pt x="3770" y="430"/>
                    <a:pt x="1204" y="6"/>
                  </a:cubicBezTo>
                  <a:cubicBezTo>
                    <a:pt x="1178" y="2"/>
                    <a:pt x="1153" y="0"/>
                    <a:pt x="112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864800" y="1525950"/>
              <a:ext cx="341750" cy="305100"/>
            </a:xfrm>
            <a:custGeom>
              <a:avLst/>
              <a:gdLst/>
              <a:ahLst/>
              <a:cxnLst/>
              <a:rect l="l" t="t" r="r" b="b"/>
              <a:pathLst>
                <a:path w="13670" h="12204" extrusionOk="0">
                  <a:moveTo>
                    <a:pt x="12607" y="1"/>
                  </a:moveTo>
                  <a:cubicBezTo>
                    <a:pt x="12575" y="1"/>
                    <a:pt x="12542" y="2"/>
                    <a:pt x="12508" y="5"/>
                  </a:cubicBezTo>
                  <a:cubicBezTo>
                    <a:pt x="11208" y="70"/>
                    <a:pt x="9973" y="460"/>
                    <a:pt x="9454" y="1434"/>
                  </a:cubicBezTo>
                  <a:cubicBezTo>
                    <a:pt x="9292" y="1759"/>
                    <a:pt x="8349" y="4813"/>
                    <a:pt x="8089" y="5398"/>
                  </a:cubicBezTo>
                  <a:cubicBezTo>
                    <a:pt x="7733" y="6178"/>
                    <a:pt x="7278" y="6893"/>
                    <a:pt x="6693" y="7509"/>
                  </a:cubicBezTo>
                  <a:cubicBezTo>
                    <a:pt x="6368" y="7834"/>
                    <a:pt x="6010" y="8158"/>
                    <a:pt x="5589" y="8418"/>
                  </a:cubicBezTo>
                  <a:cubicBezTo>
                    <a:pt x="5199" y="8678"/>
                    <a:pt x="4775" y="8907"/>
                    <a:pt x="4320" y="9068"/>
                  </a:cubicBezTo>
                  <a:cubicBezTo>
                    <a:pt x="3474" y="9391"/>
                    <a:pt x="2549" y="9528"/>
                    <a:pt x="1568" y="9528"/>
                  </a:cubicBezTo>
                  <a:cubicBezTo>
                    <a:pt x="1458" y="9528"/>
                    <a:pt x="1347" y="9526"/>
                    <a:pt x="1235" y="9523"/>
                  </a:cubicBezTo>
                  <a:lnTo>
                    <a:pt x="1201" y="9523"/>
                  </a:lnTo>
                  <a:cubicBezTo>
                    <a:pt x="551" y="9523"/>
                    <a:pt x="32" y="10043"/>
                    <a:pt x="32" y="10693"/>
                  </a:cubicBezTo>
                  <a:cubicBezTo>
                    <a:pt x="0" y="11246"/>
                    <a:pt x="356" y="11701"/>
                    <a:pt x="845" y="11831"/>
                  </a:cubicBezTo>
                  <a:cubicBezTo>
                    <a:pt x="1705" y="12067"/>
                    <a:pt x="2607" y="12203"/>
                    <a:pt x="3542" y="12203"/>
                  </a:cubicBezTo>
                  <a:cubicBezTo>
                    <a:pt x="4021" y="12203"/>
                    <a:pt x="4509" y="12167"/>
                    <a:pt x="5004" y="12091"/>
                  </a:cubicBezTo>
                  <a:cubicBezTo>
                    <a:pt x="5165" y="12057"/>
                    <a:pt x="5360" y="12026"/>
                    <a:pt x="5524" y="11992"/>
                  </a:cubicBezTo>
                  <a:lnTo>
                    <a:pt x="5654" y="11961"/>
                  </a:lnTo>
                  <a:lnTo>
                    <a:pt x="5784" y="11927"/>
                  </a:lnTo>
                  <a:lnTo>
                    <a:pt x="6075" y="11831"/>
                  </a:lnTo>
                  <a:lnTo>
                    <a:pt x="6335" y="11766"/>
                  </a:lnTo>
                  <a:cubicBezTo>
                    <a:pt x="6400" y="11732"/>
                    <a:pt x="6498" y="11701"/>
                    <a:pt x="6594" y="11667"/>
                  </a:cubicBezTo>
                  <a:cubicBezTo>
                    <a:pt x="6758" y="11602"/>
                    <a:pt x="6953" y="11537"/>
                    <a:pt x="7114" y="11441"/>
                  </a:cubicBezTo>
                  <a:lnTo>
                    <a:pt x="7603" y="11212"/>
                  </a:lnTo>
                  <a:lnTo>
                    <a:pt x="8089" y="10921"/>
                  </a:lnTo>
                  <a:cubicBezTo>
                    <a:pt x="8253" y="10823"/>
                    <a:pt x="8414" y="10693"/>
                    <a:pt x="8578" y="10596"/>
                  </a:cubicBezTo>
                  <a:lnTo>
                    <a:pt x="8804" y="10433"/>
                  </a:lnTo>
                  <a:lnTo>
                    <a:pt x="9033" y="10272"/>
                  </a:lnTo>
                  <a:cubicBezTo>
                    <a:pt x="9617" y="9783"/>
                    <a:pt x="10137" y="9263"/>
                    <a:pt x="10592" y="8678"/>
                  </a:cubicBezTo>
                  <a:cubicBezTo>
                    <a:pt x="11078" y="8093"/>
                    <a:pt x="11468" y="7477"/>
                    <a:pt x="11827" y="6859"/>
                  </a:cubicBezTo>
                  <a:cubicBezTo>
                    <a:pt x="12183" y="6209"/>
                    <a:pt x="12476" y="5559"/>
                    <a:pt x="12736" y="4909"/>
                  </a:cubicBezTo>
                  <a:cubicBezTo>
                    <a:pt x="12866" y="4553"/>
                    <a:pt x="12996" y="4229"/>
                    <a:pt x="13092" y="3870"/>
                  </a:cubicBezTo>
                  <a:cubicBezTo>
                    <a:pt x="13126" y="3709"/>
                    <a:pt x="13191" y="3514"/>
                    <a:pt x="13222" y="3350"/>
                  </a:cubicBezTo>
                  <a:cubicBezTo>
                    <a:pt x="13256" y="3254"/>
                    <a:pt x="13287" y="3155"/>
                    <a:pt x="13287" y="3059"/>
                  </a:cubicBezTo>
                  <a:cubicBezTo>
                    <a:pt x="13321" y="2960"/>
                    <a:pt x="13352" y="2895"/>
                    <a:pt x="13352" y="2734"/>
                  </a:cubicBezTo>
                  <a:cubicBezTo>
                    <a:pt x="13542" y="1566"/>
                    <a:pt x="13670" y="1"/>
                    <a:pt x="12607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056475" y="1526050"/>
              <a:ext cx="125900" cy="271325"/>
            </a:xfrm>
            <a:custGeom>
              <a:avLst/>
              <a:gdLst/>
              <a:ahLst/>
              <a:cxnLst/>
              <a:rect l="l" t="t" r="r" b="b"/>
              <a:pathLst>
                <a:path w="5036" h="10853" extrusionOk="0">
                  <a:moveTo>
                    <a:pt x="4841" y="1"/>
                  </a:moveTo>
                  <a:cubicBezTo>
                    <a:pt x="4386" y="32"/>
                    <a:pt x="3931" y="97"/>
                    <a:pt x="3510" y="196"/>
                  </a:cubicBezTo>
                  <a:cubicBezTo>
                    <a:pt x="2990" y="1560"/>
                    <a:pt x="1820" y="4516"/>
                    <a:pt x="1106" y="5524"/>
                  </a:cubicBezTo>
                  <a:cubicBezTo>
                    <a:pt x="586" y="6270"/>
                    <a:pt x="66" y="6985"/>
                    <a:pt x="1" y="8089"/>
                  </a:cubicBezTo>
                  <a:cubicBezTo>
                    <a:pt x="227" y="8968"/>
                    <a:pt x="391" y="9584"/>
                    <a:pt x="391" y="9748"/>
                  </a:cubicBezTo>
                  <a:cubicBezTo>
                    <a:pt x="422" y="10073"/>
                    <a:pt x="456" y="10397"/>
                    <a:pt x="422" y="10657"/>
                  </a:cubicBezTo>
                  <a:cubicBezTo>
                    <a:pt x="456" y="10722"/>
                    <a:pt x="487" y="10787"/>
                    <a:pt x="487" y="10852"/>
                  </a:cubicBezTo>
                  <a:cubicBezTo>
                    <a:pt x="651" y="10787"/>
                    <a:pt x="781" y="10689"/>
                    <a:pt x="911" y="10592"/>
                  </a:cubicBezTo>
                  <a:lnTo>
                    <a:pt x="1137" y="10429"/>
                  </a:lnTo>
                  <a:lnTo>
                    <a:pt x="1366" y="10268"/>
                  </a:lnTo>
                  <a:lnTo>
                    <a:pt x="1560" y="10073"/>
                  </a:lnTo>
                  <a:cubicBezTo>
                    <a:pt x="1560" y="9974"/>
                    <a:pt x="1527" y="9909"/>
                    <a:pt x="1527" y="9909"/>
                  </a:cubicBezTo>
                  <a:lnTo>
                    <a:pt x="1657" y="9553"/>
                  </a:lnTo>
                  <a:lnTo>
                    <a:pt x="1787" y="9163"/>
                  </a:lnTo>
                  <a:cubicBezTo>
                    <a:pt x="2761" y="6174"/>
                    <a:pt x="3736" y="3151"/>
                    <a:pt x="4711" y="162"/>
                  </a:cubicBezTo>
                  <a:cubicBezTo>
                    <a:pt x="4809" y="131"/>
                    <a:pt x="4906" y="66"/>
                    <a:pt x="5036" y="1"/>
                  </a:cubicBezTo>
                  <a:close/>
                </a:path>
              </a:pathLst>
            </a:custGeom>
            <a:solidFill>
              <a:srgbClr val="CF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181575" y="1491100"/>
              <a:ext cx="129975" cy="37400"/>
            </a:xfrm>
            <a:custGeom>
              <a:avLst/>
              <a:gdLst/>
              <a:ahLst/>
              <a:cxnLst/>
              <a:rect l="l" t="t" r="r" b="b"/>
              <a:pathLst>
                <a:path w="5199" h="1496" extrusionOk="0">
                  <a:moveTo>
                    <a:pt x="2778" y="1"/>
                  </a:moveTo>
                  <a:cubicBezTo>
                    <a:pt x="1920" y="1"/>
                    <a:pt x="968" y="152"/>
                    <a:pt x="162" y="650"/>
                  </a:cubicBezTo>
                  <a:lnTo>
                    <a:pt x="0" y="1495"/>
                  </a:lnTo>
                  <a:lnTo>
                    <a:pt x="4840" y="1334"/>
                  </a:lnTo>
                  <a:lnTo>
                    <a:pt x="5199" y="359"/>
                  </a:lnTo>
                  <a:cubicBezTo>
                    <a:pt x="5199" y="359"/>
                    <a:pt x="4100" y="1"/>
                    <a:pt x="277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063769" y="2114651"/>
              <a:ext cx="151925" cy="369608"/>
            </a:xfrm>
            <a:custGeom>
              <a:avLst/>
              <a:gdLst/>
              <a:ahLst/>
              <a:cxnLst/>
              <a:rect l="l" t="t" r="r" b="b"/>
              <a:pathLst>
                <a:path w="6077" h="15240" extrusionOk="0">
                  <a:moveTo>
                    <a:pt x="0" y="0"/>
                  </a:moveTo>
                  <a:lnTo>
                    <a:pt x="0" y="15239"/>
                  </a:lnTo>
                  <a:lnTo>
                    <a:pt x="5427" y="15239"/>
                  </a:lnTo>
                  <a:lnTo>
                    <a:pt x="5752" y="9552"/>
                  </a:lnTo>
                  <a:lnTo>
                    <a:pt x="5783" y="9131"/>
                  </a:lnTo>
                  <a:lnTo>
                    <a:pt x="6012" y="5622"/>
                  </a:lnTo>
                  <a:lnTo>
                    <a:pt x="6077" y="4549"/>
                  </a:lnTo>
                  <a:lnTo>
                    <a:pt x="6012" y="325"/>
                  </a:lnTo>
                  <a:lnTo>
                    <a:pt x="4777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176695" y="2106405"/>
              <a:ext cx="206325" cy="377854"/>
            </a:xfrm>
            <a:custGeom>
              <a:avLst/>
              <a:gdLst/>
              <a:ahLst/>
              <a:cxnLst/>
              <a:rect l="l" t="t" r="r" b="b"/>
              <a:pathLst>
                <a:path w="8253" h="15580" extrusionOk="0">
                  <a:moveTo>
                    <a:pt x="2715" y="1"/>
                  </a:moveTo>
                  <a:cubicBezTo>
                    <a:pt x="1627" y="1"/>
                    <a:pt x="632" y="143"/>
                    <a:pt x="260" y="600"/>
                  </a:cubicBezTo>
                  <a:cubicBezTo>
                    <a:pt x="162" y="699"/>
                    <a:pt x="130" y="795"/>
                    <a:pt x="97" y="925"/>
                  </a:cubicBezTo>
                  <a:cubicBezTo>
                    <a:pt x="0" y="1674"/>
                    <a:pt x="421" y="4434"/>
                    <a:pt x="941" y="7488"/>
                  </a:cubicBezTo>
                  <a:cubicBezTo>
                    <a:pt x="1040" y="8138"/>
                    <a:pt x="1170" y="8821"/>
                    <a:pt x="1266" y="9471"/>
                  </a:cubicBezTo>
                  <a:cubicBezTo>
                    <a:pt x="1690" y="11777"/>
                    <a:pt x="2111" y="14051"/>
                    <a:pt x="2405" y="15579"/>
                  </a:cubicBezTo>
                  <a:lnTo>
                    <a:pt x="8253" y="15579"/>
                  </a:lnTo>
                  <a:cubicBezTo>
                    <a:pt x="8253" y="14799"/>
                    <a:pt x="8219" y="13890"/>
                    <a:pt x="8188" y="12915"/>
                  </a:cubicBezTo>
                  <a:cubicBezTo>
                    <a:pt x="8024" y="8528"/>
                    <a:pt x="7733" y="2713"/>
                    <a:pt x="7733" y="2713"/>
                  </a:cubicBezTo>
                  <a:lnTo>
                    <a:pt x="6498" y="374"/>
                  </a:lnTo>
                  <a:cubicBezTo>
                    <a:pt x="6498" y="374"/>
                    <a:pt x="4483" y="1"/>
                    <a:pt x="271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063769" y="2106405"/>
              <a:ext cx="317625" cy="377854"/>
            </a:xfrm>
            <a:custGeom>
              <a:avLst/>
              <a:gdLst/>
              <a:ahLst/>
              <a:cxnLst/>
              <a:rect l="l" t="t" r="r" b="b"/>
              <a:pathLst>
                <a:path w="12705" h="15580" extrusionOk="0">
                  <a:moveTo>
                    <a:pt x="7232" y="1"/>
                  </a:moveTo>
                  <a:cubicBezTo>
                    <a:pt x="6144" y="1"/>
                    <a:pt x="5149" y="143"/>
                    <a:pt x="4777" y="600"/>
                  </a:cubicBezTo>
                  <a:lnTo>
                    <a:pt x="0" y="340"/>
                  </a:lnTo>
                  <a:lnTo>
                    <a:pt x="0" y="11680"/>
                  </a:lnTo>
                  <a:lnTo>
                    <a:pt x="2178" y="11096"/>
                  </a:lnTo>
                  <a:lnTo>
                    <a:pt x="2339" y="7587"/>
                  </a:lnTo>
                  <a:lnTo>
                    <a:pt x="4647" y="10802"/>
                  </a:lnTo>
                  <a:lnTo>
                    <a:pt x="5198" y="15579"/>
                  </a:lnTo>
                  <a:lnTo>
                    <a:pt x="5427" y="15579"/>
                  </a:lnTo>
                  <a:lnTo>
                    <a:pt x="5752" y="9892"/>
                  </a:lnTo>
                  <a:lnTo>
                    <a:pt x="5752" y="9731"/>
                  </a:lnTo>
                  <a:lnTo>
                    <a:pt x="5458" y="7488"/>
                  </a:lnTo>
                  <a:lnTo>
                    <a:pt x="5068" y="4759"/>
                  </a:lnTo>
                  <a:lnTo>
                    <a:pt x="6012" y="5962"/>
                  </a:lnTo>
                  <a:lnTo>
                    <a:pt x="7148" y="7457"/>
                  </a:lnTo>
                  <a:lnTo>
                    <a:pt x="7083" y="11226"/>
                  </a:lnTo>
                  <a:lnTo>
                    <a:pt x="12705" y="12915"/>
                  </a:lnTo>
                  <a:cubicBezTo>
                    <a:pt x="12541" y="8528"/>
                    <a:pt x="12250" y="2713"/>
                    <a:pt x="12250" y="2713"/>
                  </a:cubicBezTo>
                  <a:lnTo>
                    <a:pt x="11015" y="374"/>
                  </a:lnTo>
                  <a:cubicBezTo>
                    <a:pt x="11015" y="374"/>
                    <a:pt x="9000" y="1"/>
                    <a:pt x="7232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094625" y="1506550"/>
              <a:ext cx="218550" cy="632750"/>
            </a:xfrm>
            <a:custGeom>
              <a:avLst/>
              <a:gdLst/>
              <a:ahLst/>
              <a:cxnLst/>
              <a:rect l="l" t="t" r="r" b="b"/>
              <a:pathLst>
                <a:path w="8742" h="25310" extrusionOk="0">
                  <a:moveTo>
                    <a:pt x="6477" y="0"/>
                  </a:moveTo>
                  <a:cubicBezTo>
                    <a:pt x="4922" y="0"/>
                    <a:pt x="3734" y="626"/>
                    <a:pt x="3185" y="942"/>
                  </a:cubicBezTo>
                  <a:cubicBezTo>
                    <a:pt x="2210" y="3931"/>
                    <a:pt x="1235" y="6954"/>
                    <a:pt x="261" y="9943"/>
                  </a:cubicBezTo>
                  <a:lnTo>
                    <a:pt x="1" y="10689"/>
                  </a:lnTo>
                  <a:cubicBezTo>
                    <a:pt x="1" y="10689"/>
                    <a:pt x="391" y="13938"/>
                    <a:pt x="650" y="14847"/>
                  </a:cubicBezTo>
                  <a:cubicBezTo>
                    <a:pt x="749" y="15271"/>
                    <a:pt x="456" y="17805"/>
                    <a:pt x="326" y="20210"/>
                  </a:cubicBezTo>
                  <a:cubicBezTo>
                    <a:pt x="196" y="22320"/>
                    <a:pt x="196" y="24368"/>
                    <a:pt x="684" y="24919"/>
                  </a:cubicBezTo>
                  <a:cubicBezTo>
                    <a:pt x="749" y="25018"/>
                    <a:pt x="845" y="25049"/>
                    <a:pt x="944" y="25049"/>
                  </a:cubicBezTo>
                  <a:cubicBezTo>
                    <a:pt x="1334" y="25114"/>
                    <a:pt x="2080" y="25148"/>
                    <a:pt x="2925" y="25179"/>
                  </a:cubicBezTo>
                  <a:cubicBezTo>
                    <a:pt x="5233" y="25278"/>
                    <a:pt x="8383" y="25309"/>
                    <a:pt x="8383" y="25309"/>
                  </a:cubicBezTo>
                  <a:lnTo>
                    <a:pt x="8742" y="456"/>
                  </a:lnTo>
                  <a:cubicBezTo>
                    <a:pt x="8287" y="292"/>
                    <a:pt x="7733" y="97"/>
                    <a:pt x="7083" y="32"/>
                  </a:cubicBezTo>
                  <a:cubicBezTo>
                    <a:pt x="6876" y="10"/>
                    <a:pt x="6673" y="0"/>
                    <a:pt x="6477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097875" y="1755100"/>
              <a:ext cx="3275" cy="9775"/>
            </a:xfrm>
            <a:custGeom>
              <a:avLst/>
              <a:gdLst/>
              <a:ahLst/>
              <a:cxnLst/>
              <a:rect l="l" t="t" r="r" b="b"/>
              <a:pathLst>
                <a:path w="131" h="391" extrusionOk="0">
                  <a:moveTo>
                    <a:pt x="131" y="1"/>
                  </a:moveTo>
                  <a:lnTo>
                    <a:pt x="131" y="1"/>
                  </a:lnTo>
                  <a:lnTo>
                    <a:pt x="1" y="39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97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095475" y="1777850"/>
              <a:ext cx="14650" cy="97500"/>
            </a:xfrm>
            <a:custGeom>
              <a:avLst/>
              <a:gdLst/>
              <a:ahLst/>
              <a:cxnLst/>
              <a:rect l="l" t="t" r="r" b="b"/>
              <a:pathLst>
                <a:path w="586" h="3900" extrusionOk="0">
                  <a:moveTo>
                    <a:pt x="0" y="1"/>
                  </a:moveTo>
                  <a:lnTo>
                    <a:pt x="0" y="1"/>
                  </a:lnTo>
                  <a:cubicBezTo>
                    <a:pt x="65" y="650"/>
                    <a:pt x="357" y="3021"/>
                    <a:pt x="585" y="3899"/>
                  </a:cubicBezTo>
                  <a:cubicBezTo>
                    <a:pt x="357" y="3021"/>
                    <a:pt x="65" y="650"/>
                    <a:pt x="0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094625" y="1773750"/>
              <a:ext cx="875" cy="4125"/>
            </a:xfrm>
            <a:custGeom>
              <a:avLst/>
              <a:gdLst/>
              <a:ahLst/>
              <a:cxnLst/>
              <a:rect l="l" t="t" r="r" b="b"/>
              <a:pathLst>
                <a:path w="35" h="16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66"/>
                    <a:pt x="34" y="165"/>
                  </a:cubicBezTo>
                  <a:lnTo>
                    <a:pt x="34" y="165"/>
                  </a:lnTo>
                  <a:cubicBezTo>
                    <a:pt x="34" y="6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97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094625" y="1737250"/>
              <a:ext cx="179575" cy="398800"/>
            </a:xfrm>
            <a:custGeom>
              <a:avLst/>
              <a:gdLst/>
              <a:ahLst/>
              <a:cxnLst/>
              <a:rect l="l" t="t" r="r" b="b"/>
              <a:pathLst>
                <a:path w="7183" h="15952" extrusionOk="0">
                  <a:moveTo>
                    <a:pt x="684" y="0"/>
                  </a:moveTo>
                  <a:cubicBezTo>
                    <a:pt x="489" y="130"/>
                    <a:pt x="391" y="486"/>
                    <a:pt x="261" y="715"/>
                  </a:cubicBezTo>
                  <a:lnTo>
                    <a:pt x="131" y="1105"/>
                  </a:lnTo>
                  <a:lnTo>
                    <a:pt x="1" y="1461"/>
                  </a:lnTo>
                  <a:cubicBezTo>
                    <a:pt x="1" y="1461"/>
                    <a:pt x="34" y="1526"/>
                    <a:pt x="34" y="1625"/>
                  </a:cubicBezTo>
                  <a:cubicBezTo>
                    <a:pt x="99" y="2274"/>
                    <a:pt x="391" y="4645"/>
                    <a:pt x="619" y="5523"/>
                  </a:cubicBezTo>
                  <a:cubicBezTo>
                    <a:pt x="619" y="5555"/>
                    <a:pt x="619" y="5588"/>
                    <a:pt x="650" y="5619"/>
                  </a:cubicBezTo>
                  <a:cubicBezTo>
                    <a:pt x="650" y="5684"/>
                    <a:pt x="684" y="5814"/>
                    <a:pt x="684" y="5978"/>
                  </a:cubicBezTo>
                  <a:cubicBezTo>
                    <a:pt x="684" y="6888"/>
                    <a:pt x="456" y="8967"/>
                    <a:pt x="326" y="10982"/>
                  </a:cubicBezTo>
                  <a:lnTo>
                    <a:pt x="684" y="15691"/>
                  </a:lnTo>
                  <a:cubicBezTo>
                    <a:pt x="749" y="15790"/>
                    <a:pt x="845" y="15821"/>
                    <a:pt x="944" y="15821"/>
                  </a:cubicBezTo>
                  <a:cubicBezTo>
                    <a:pt x="1334" y="15886"/>
                    <a:pt x="2080" y="15920"/>
                    <a:pt x="2925" y="15951"/>
                  </a:cubicBezTo>
                  <a:lnTo>
                    <a:pt x="3413" y="7504"/>
                  </a:lnTo>
                  <a:lnTo>
                    <a:pt x="5524" y="7569"/>
                  </a:lnTo>
                  <a:lnTo>
                    <a:pt x="7182" y="7374"/>
                  </a:lnTo>
                  <a:cubicBezTo>
                    <a:pt x="7117" y="5523"/>
                    <a:pt x="6987" y="3670"/>
                    <a:pt x="6953" y="1786"/>
                  </a:cubicBezTo>
                  <a:cubicBezTo>
                    <a:pt x="6922" y="1786"/>
                    <a:pt x="6629" y="1885"/>
                    <a:pt x="6207" y="1981"/>
                  </a:cubicBezTo>
                  <a:cubicBezTo>
                    <a:pt x="5753" y="2079"/>
                    <a:pt x="5168" y="2176"/>
                    <a:pt x="4549" y="2176"/>
                  </a:cubicBezTo>
                  <a:cubicBezTo>
                    <a:pt x="3185" y="2176"/>
                    <a:pt x="1594" y="1755"/>
                    <a:pt x="684" y="0"/>
                  </a:cubicBezTo>
                  <a:close/>
                </a:path>
              </a:pathLst>
            </a:custGeom>
            <a:solidFill>
              <a:srgbClr val="EF6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4205100" y="1516325"/>
              <a:ext cx="231550" cy="858500"/>
            </a:xfrm>
            <a:custGeom>
              <a:avLst/>
              <a:gdLst/>
              <a:ahLst/>
              <a:cxnLst/>
              <a:rect l="l" t="t" r="r" b="b"/>
              <a:pathLst>
                <a:path w="9262" h="34340" extrusionOk="0">
                  <a:moveTo>
                    <a:pt x="3803" y="0"/>
                  </a:moveTo>
                  <a:lnTo>
                    <a:pt x="0" y="10558"/>
                  </a:lnTo>
                  <a:cubicBezTo>
                    <a:pt x="0" y="10558"/>
                    <a:pt x="294" y="14262"/>
                    <a:pt x="390" y="15140"/>
                  </a:cubicBezTo>
                  <a:cubicBezTo>
                    <a:pt x="424" y="15236"/>
                    <a:pt x="424" y="15400"/>
                    <a:pt x="424" y="15595"/>
                  </a:cubicBezTo>
                  <a:cubicBezTo>
                    <a:pt x="489" y="16991"/>
                    <a:pt x="359" y="20403"/>
                    <a:pt x="390" y="21799"/>
                  </a:cubicBezTo>
                  <a:cubicBezTo>
                    <a:pt x="424" y="23392"/>
                    <a:pt x="715" y="34340"/>
                    <a:pt x="715" y="34340"/>
                  </a:cubicBezTo>
                  <a:cubicBezTo>
                    <a:pt x="715" y="34340"/>
                    <a:pt x="2794" y="34244"/>
                    <a:pt x="4094" y="34210"/>
                  </a:cubicBezTo>
                  <a:cubicBezTo>
                    <a:pt x="5427" y="34179"/>
                    <a:pt x="9261" y="33170"/>
                    <a:pt x="9261" y="33170"/>
                  </a:cubicBezTo>
                  <a:cubicBezTo>
                    <a:pt x="9261" y="33170"/>
                    <a:pt x="6272" y="19720"/>
                    <a:pt x="6108" y="18810"/>
                  </a:cubicBezTo>
                  <a:cubicBezTo>
                    <a:pt x="6012" y="18160"/>
                    <a:pt x="5913" y="17544"/>
                    <a:pt x="5817" y="16991"/>
                  </a:cubicBezTo>
                  <a:cubicBezTo>
                    <a:pt x="5752" y="16700"/>
                    <a:pt x="5687" y="16406"/>
                    <a:pt x="5622" y="16146"/>
                  </a:cubicBezTo>
                  <a:cubicBezTo>
                    <a:pt x="5394" y="15140"/>
                    <a:pt x="5427" y="14067"/>
                    <a:pt x="5752" y="13092"/>
                  </a:cubicBezTo>
                  <a:cubicBezTo>
                    <a:pt x="6238" y="11631"/>
                    <a:pt x="6758" y="9877"/>
                    <a:pt x="7117" y="8219"/>
                  </a:cubicBezTo>
                  <a:cubicBezTo>
                    <a:pt x="7832" y="5100"/>
                    <a:pt x="8351" y="2305"/>
                    <a:pt x="8351" y="2305"/>
                  </a:cubicBezTo>
                  <a:lnTo>
                    <a:pt x="5687" y="715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4285550" y="1972800"/>
              <a:ext cx="88525" cy="86100"/>
            </a:xfrm>
            <a:custGeom>
              <a:avLst/>
              <a:gdLst/>
              <a:ahLst/>
              <a:cxnLst/>
              <a:rect l="l" t="t" r="r" b="b"/>
              <a:pathLst>
                <a:path w="3541" h="3444" extrusionOk="0">
                  <a:moveTo>
                    <a:pt x="356" y="0"/>
                  </a:moveTo>
                  <a:lnTo>
                    <a:pt x="0" y="1721"/>
                  </a:lnTo>
                  <a:cubicBezTo>
                    <a:pt x="0" y="1721"/>
                    <a:pt x="715" y="2111"/>
                    <a:pt x="1754" y="2664"/>
                  </a:cubicBezTo>
                  <a:cubicBezTo>
                    <a:pt x="2209" y="2890"/>
                    <a:pt x="2955" y="3184"/>
                    <a:pt x="3540" y="3444"/>
                  </a:cubicBezTo>
                  <a:cubicBezTo>
                    <a:pt x="3345" y="2435"/>
                    <a:pt x="3054" y="1461"/>
                    <a:pt x="2890" y="551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4205100" y="1530100"/>
              <a:ext cx="142200" cy="250175"/>
            </a:xfrm>
            <a:custGeom>
              <a:avLst/>
              <a:gdLst/>
              <a:ahLst/>
              <a:cxnLst/>
              <a:rect l="l" t="t" r="r" b="b"/>
              <a:pathLst>
                <a:path w="5688" h="10007" extrusionOk="0">
                  <a:moveTo>
                    <a:pt x="5459" y="0"/>
                  </a:moveTo>
                  <a:lnTo>
                    <a:pt x="3314" y="2243"/>
                  </a:lnTo>
                  <a:lnTo>
                    <a:pt x="0" y="10007"/>
                  </a:lnTo>
                  <a:cubicBezTo>
                    <a:pt x="1464" y="9196"/>
                    <a:pt x="4159" y="4257"/>
                    <a:pt x="4159" y="4257"/>
                  </a:cubicBezTo>
                  <a:lnTo>
                    <a:pt x="4063" y="3933"/>
                  </a:lnTo>
                  <a:lnTo>
                    <a:pt x="4419" y="3998"/>
                  </a:lnTo>
                  <a:cubicBezTo>
                    <a:pt x="4713" y="3574"/>
                    <a:pt x="5687" y="164"/>
                    <a:pt x="5687" y="164"/>
                  </a:cubicBezTo>
                  <a:lnTo>
                    <a:pt x="545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205100" y="1498400"/>
              <a:ext cx="138100" cy="281875"/>
            </a:xfrm>
            <a:custGeom>
              <a:avLst/>
              <a:gdLst/>
              <a:ahLst/>
              <a:cxnLst/>
              <a:rect l="l" t="t" r="r" b="b"/>
              <a:pathLst>
                <a:path w="5524" h="11275" extrusionOk="0">
                  <a:moveTo>
                    <a:pt x="4037" y="1"/>
                  </a:moveTo>
                  <a:cubicBezTo>
                    <a:pt x="4033" y="1"/>
                    <a:pt x="4031" y="1"/>
                    <a:pt x="4029" y="2"/>
                  </a:cubicBezTo>
                  <a:cubicBezTo>
                    <a:pt x="3933" y="67"/>
                    <a:pt x="3413" y="1463"/>
                    <a:pt x="3218" y="1983"/>
                  </a:cubicBezTo>
                  <a:cubicBezTo>
                    <a:pt x="2113" y="5071"/>
                    <a:pt x="1040" y="8156"/>
                    <a:pt x="0" y="11275"/>
                  </a:cubicBezTo>
                  <a:cubicBezTo>
                    <a:pt x="1009" y="10659"/>
                    <a:pt x="3673" y="5331"/>
                    <a:pt x="3673" y="5331"/>
                  </a:cubicBezTo>
                  <a:lnTo>
                    <a:pt x="3314" y="4582"/>
                  </a:lnTo>
                  <a:lnTo>
                    <a:pt x="4063" y="4777"/>
                  </a:lnTo>
                  <a:cubicBezTo>
                    <a:pt x="4679" y="3997"/>
                    <a:pt x="5523" y="1398"/>
                    <a:pt x="5492" y="1042"/>
                  </a:cubicBezTo>
                  <a:cubicBezTo>
                    <a:pt x="5459" y="599"/>
                    <a:pt x="4165" y="1"/>
                    <a:pt x="4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292025" y="1612925"/>
              <a:ext cx="114525" cy="472750"/>
            </a:xfrm>
            <a:custGeom>
              <a:avLst/>
              <a:gdLst/>
              <a:ahLst/>
              <a:cxnLst/>
              <a:rect l="l" t="t" r="r" b="b"/>
              <a:pathLst>
                <a:path w="4581" h="18910" extrusionOk="0">
                  <a:moveTo>
                    <a:pt x="4581" y="1"/>
                  </a:moveTo>
                  <a:cubicBezTo>
                    <a:pt x="4126" y="230"/>
                    <a:pt x="3705" y="521"/>
                    <a:pt x="3281" y="846"/>
                  </a:cubicBezTo>
                  <a:cubicBezTo>
                    <a:pt x="3151" y="2569"/>
                    <a:pt x="2795" y="4420"/>
                    <a:pt x="1982" y="5493"/>
                  </a:cubicBezTo>
                  <a:cubicBezTo>
                    <a:pt x="66" y="8027"/>
                    <a:pt x="1" y="12316"/>
                    <a:pt x="3476" y="18910"/>
                  </a:cubicBezTo>
                  <a:cubicBezTo>
                    <a:pt x="3055" y="16864"/>
                    <a:pt x="2696" y="15240"/>
                    <a:pt x="2631" y="14946"/>
                  </a:cubicBezTo>
                  <a:cubicBezTo>
                    <a:pt x="2535" y="14296"/>
                    <a:pt x="2436" y="13680"/>
                    <a:pt x="2340" y="13127"/>
                  </a:cubicBezTo>
                  <a:cubicBezTo>
                    <a:pt x="2275" y="12836"/>
                    <a:pt x="2210" y="12542"/>
                    <a:pt x="2145" y="12282"/>
                  </a:cubicBezTo>
                  <a:cubicBezTo>
                    <a:pt x="1917" y="11276"/>
                    <a:pt x="1950" y="10203"/>
                    <a:pt x="2275" y="9228"/>
                  </a:cubicBezTo>
                  <a:cubicBezTo>
                    <a:pt x="2761" y="7767"/>
                    <a:pt x="3281" y="6013"/>
                    <a:pt x="3640" y="4355"/>
                  </a:cubicBezTo>
                  <a:cubicBezTo>
                    <a:pt x="4030" y="2665"/>
                    <a:pt x="4355" y="1106"/>
                    <a:pt x="458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014250" y="1521975"/>
              <a:ext cx="159225" cy="848550"/>
            </a:xfrm>
            <a:custGeom>
              <a:avLst/>
              <a:gdLst/>
              <a:ahLst/>
              <a:cxnLst/>
              <a:rect l="l" t="t" r="r" b="b"/>
              <a:pathLst>
                <a:path w="6369" h="33942" extrusionOk="0">
                  <a:moveTo>
                    <a:pt x="6368" y="0"/>
                  </a:moveTo>
                  <a:lnTo>
                    <a:pt x="4809" y="489"/>
                  </a:lnTo>
                  <a:cubicBezTo>
                    <a:pt x="4809" y="489"/>
                    <a:pt x="4159" y="3413"/>
                    <a:pt x="3704" y="4549"/>
                  </a:cubicBezTo>
                  <a:cubicBezTo>
                    <a:pt x="3509" y="5004"/>
                    <a:pt x="3346" y="5263"/>
                    <a:pt x="3151" y="5653"/>
                  </a:cubicBezTo>
                  <a:cubicBezTo>
                    <a:pt x="2111" y="7473"/>
                    <a:pt x="2210" y="8642"/>
                    <a:pt x="2241" y="8902"/>
                  </a:cubicBezTo>
                  <a:cubicBezTo>
                    <a:pt x="2306" y="10137"/>
                    <a:pt x="3800" y="13874"/>
                    <a:pt x="3800" y="15239"/>
                  </a:cubicBezTo>
                  <a:cubicBezTo>
                    <a:pt x="3444" y="18618"/>
                    <a:pt x="1105" y="25732"/>
                    <a:pt x="746" y="28365"/>
                  </a:cubicBezTo>
                  <a:cubicBezTo>
                    <a:pt x="715" y="28526"/>
                    <a:pt x="681" y="28690"/>
                    <a:pt x="681" y="28820"/>
                  </a:cubicBezTo>
                  <a:cubicBezTo>
                    <a:pt x="325" y="31255"/>
                    <a:pt x="0" y="33433"/>
                    <a:pt x="0" y="33433"/>
                  </a:cubicBezTo>
                  <a:cubicBezTo>
                    <a:pt x="0" y="33433"/>
                    <a:pt x="520" y="33628"/>
                    <a:pt x="1266" y="33854"/>
                  </a:cubicBezTo>
                  <a:cubicBezTo>
                    <a:pt x="1476" y="33918"/>
                    <a:pt x="1829" y="33941"/>
                    <a:pt x="2227" y="33941"/>
                  </a:cubicBezTo>
                  <a:cubicBezTo>
                    <a:pt x="3251" y="33941"/>
                    <a:pt x="4580" y="33789"/>
                    <a:pt x="4580" y="33789"/>
                  </a:cubicBezTo>
                  <a:cubicBezTo>
                    <a:pt x="4580" y="33789"/>
                    <a:pt x="5945" y="15790"/>
                    <a:pt x="5914" y="15499"/>
                  </a:cubicBezTo>
                  <a:cubicBezTo>
                    <a:pt x="5880" y="15205"/>
                    <a:pt x="4905" y="8936"/>
                    <a:pt x="4905" y="8936"/>
                  </a:cubicBezTo>
                  <a:lnTo>
                    <a:pt x="4970" y="7052"/>
                  </a:lnTo>
                  <a:lnTo>
                    <a:pt x="6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100350" y="1520350"/>
              <a:ext cx="74750" cy="225050"/>
            </a:xfrm>
            <a:custGeom>
              <a:avLst/>
              <a:gdLst/>
              <a:ahLst/>
              <a:cxnLst/>
              <a:rect l="l" t="t" r="r" b="b"/>
              <a:pathLst>
                <a:path w="2990" h="9002" extrusionOk="0">
                  <a:moveTo>
                    <a:pt x="2989" y="0"/>
                  </a:moveTo>
                  <a:lnTo>
                    <a:pt x="2241" y="229"/>
                  </a:lnTo>
                  <a:cubicBezTo>
                    <a:pt x="2241" y="229"/>
                    <a:pt x="0" y="3673"/>
                    <a:pt x="1461" y="9001"/>
                  </a:cubicBezTo>
                  <a:cubicBezTo>
                    <a:pt x="1461" y="9001"/>
                    <a:pt x="2859" y="1398"/>
                    <a:pt x="2989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088125" y="1686875"/>
              <a:ext cx="31750" cy="13025"/>
            </a:xfrm>
            <a:custGeom>
              <a:avLst/>
              <a:gdLst/>
              <a:ahLst/>
              <a:cxnLst/>
              <a:rect l="l" t="t" r="r" b="b"/>
              <a:pathLst>
                <a:path w="1270" h="521" extrusionOk="0">
                  <a:moveTo>
                    <a:pt x="131" y="1"/>
                  </a:moveTo>
                  <a:lnTo>
                    <a:pt x="1" y="487"/>
                  </a:lnTo>
                  <a:lnTo>
                    <a:pt x="1105" y="521"/>
                  </a:lnTo>
                  <a:lnTo>
                    <a:pt x="1269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124725" y="1507350"/>
              <a:ext cx="62525" cy="238050"/>
            </a:xfrm>
            <a:custGeom>
              <a:avLst/>
              <a:gdLst/>
              <a:ahLst/>
              <a:cxnLst/>
              <a:rect l="l" t="t" r="r" b="b"/>
              <a:pathLst>
                <a:path w="2501" h="9522" extrusionOk="0">
                  <a:moveTo>
                    <a:pt x="2500" y="0"/>
                  </a:moveTo>
                  <a:lnTo>
                    <a:pt x="2500" y="0"/>
                  </a:lnTo>
                  <a:cubicBezTo>
                    <a:pt x="1656" y="325"/>
                    <a:pt x="1331" y="1105"/>
                    <a:pt x="1331" y="1105"/>
                  </a:cubicBezTo>
                  <a:cubicBezTo>
                    <a:pt x="1331" y="1105"/>
                    <a:pt x="1330" y="1105"/>
                    <a:pt x="1330" y="1105"/>
                  </a:cubicBezTo>
                  <a:cubicBezTo>
                    <a:pt x="1287" y="1105"/>
                    <a:pt x="421" y="3225"/>
                    <a:pt x="356" y="4128"/>
                  </a:cubicBezTo>
                  <a:lnTo>
                    <a:pt x="1040" y="4289"/>
                  </a:lnTo>
                  <a:lnTo>
                    <a:pt x="390" y="4908"/>
                  </a:lnTo>
                  <a:cubicBezTo>
                    <a:pt x="390" y="4908"/>
                    <a:pt x="0" y="6823"/>
                    <a:pt x="486" y="9521"/>
                  </a:cubicBezTo>
                  <a:cubicBezTo>
                    <a:pt x="520" y="9521"/>
                    <a:pt x="1884" y="3184"/>
                    <a:pt x="2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183975" y="1503325"/>
              <a:ext cx="107250" cy="75525"/>
            </a:xfrm>
            <a:custGeom>
              <a:avLst/>
              <a:gdLst/>
              <a:ahLst/>
              <a:cxnLst/>
              <a:rect l="l" t="t" r="r" b="b"/>
              <a:pathLst>
                <a:path w="4290" h="3021" extrusionOk="0">
                  <a:moveTo>
                    <a:pt x="2179" y="0"/>
                  </a:moveTo>
                  <a:cubicBezTo>
                    <a:pt x="1755" y="0"/>
                    <a:pt x="1334" y="0"/>
                    <a:pt x="910" y="96"/>
                  </a:cubicBezTo>
                  <a:cubicBezTo>
                    <a:pt x="585" y="161"/>
                    <a:pt x="294" y="260"/>
                    <a:pt x="1" y="390"/>
                  </a:cubicBezTo>
                  <a:cubicBezTo>
                    <a:pt x="1" y="910"/>
                    <a:pt x="1" y="1266"/>
                    <a:pt x="34" y="1430"/>
                  </a:cubicBezTo>
                  <a:cubicBezTo>
                    <a:pt x="164" y="2111"/>
                    <a:pt x="780" y="2695"/>
                    <a:pt x="1300" y="2924"/>
                  </a:cubicBezTo>
                  <a:cubicBezTo>
                    <a:pt x="1495" y="2989"/>
                    <a:pt x="1690" y="3020"/>
                    <a:pt x="1950" y="3020"/>
                  </a:cubicBezTo>
                  <a:cubicBezTo>
                    <a:pt x="2860" y="3020"/>
                    <a:pt x="3998" y="2371"/>
                    <a:pt x="4224" y="1300"/>
                  </a:cubicBezTo>
                  <a:cubicBezTo>
                    <a:pt x="4289" y="1040"/>
                    <a:pt x="4258" y="715"/>
                    <a:pt x="4258" y="455"/>
                  </a:cubicBezTo>
                  <a:cubicBezTo>
                    <a:pt x="4258" y="390"/>
                    <a:pt x="4258" y="356"/>
                    <a:pt x="4224" y="291"/>
                  </a:cubicBezTo>
                  <a:cubicBezTo>
                    <a:pt x="3639" y="0"/>
                    <a:pt x="2828" y="0"/>
                    <a:pt x="2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190475" y="1420475"/>
              <a:ext cx="93475" cy="151025"/>
            </a:xfrm>
            <a:custGeom>
              <a:avLst/>
              <a:gdLst/>
              <a:ahLst/>
              <a:cxnLst/>
              <a:rect l="l" t="t" r="r" b="b"/>
              <a:pathLst>
                <a:path w="3739" h="6041" extrusionOk="0">
                  <a:moveTo>
                    <a:pt x="65" y="0"/>
                  </a:moveTo>
                  <a:cubicBezTo>
                    <a:pt x="130" y="0"/>
                    <a:pt x="0" y="4224"/>
                    <a:pt x="65" y="4679"/>
                  </a:cubicBezTo>
                  <a:cubicBezTo>
                    <a:pt x="164" y="5230"/>
                    <a:pt x="684" y="5750"/>
                    <a:pt x="1139" y="5945"/>
                  </a:cubicBezTo>
                  <a:cubicBezTo>
                    <a:pt x="1305" y="6010"/>
                    <a:pt x="1487" y="6041"/>
                    <a:pt x="1676" y="6041"/>
                  </a:cubicBezTo>
                  <a:cubicBezTo>
                    <a:pt x="2519" y="6041"/>
                    <a:pt x="3486" y="5424"/>
                    <a:pt x="3673" y="4549"/>
                  </a:cubicBezTo>
                  <a:cubicBezTo>
                    <a:pt x="3738" y="4224"/>
                    <a:pt x="3673" y="3769"/>
                    <a:pt x="3673" y="3410"/>
                  </a:cubicBezTo>
                  <a:lnTo>
                    <a:pt x="3673" y="325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282300" y="1471600"/>
              <a:ext cx="7300" cy="20375"/>
            </a:xfrm>
            <a:custGeom>
              <a:avLst/>
              <a:gdLst/>
              <a:ahLst/>
              <a:cxnLst/>
              <a:rect l="l" t="t" r="r" b="b"/>
              <a:pathLst>
                <a:path w="292" h="815" extrusionOk="0">
                  <a:moveTo>
                    <a:pt x="260" y="1"/>
                  </a:moveTo>
                  <a:cubicBezTo>
                    <a:pt x="161" y="100"/>
                    <a:pt x="96" y="230"/>
                    <a:pt x="0" y="326"/>
                  </a:cubicBezTo>
                  <a:lnTo>
                    <a:pt x="0" y="814"/>
                  </a:lnTo>
                  <a:cubicBezTo>
                    <a:pt x="96" y="554"/>
                    <a:pt x="195" y="294"/>
                    <a:pt x="291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188075" y="1471600"/>
              <a:ext cx="4050" cy="12250"/>
            </a:xfrm>
            <a:custGeom>
              <a:avLst/>
              <a:gdLst/>
              <a:ahLst/>
              <a:cxnLst/>
              <a:rect l="l" t="t" r="r" b="b"/>
              <a:pathLst>
                <a:path w="162" h="490" extrusionOk="0">
                  <a:moveTo>
                    <a:pt x="0" y="1"/>
                  </a:moveTo>
                  <a:cubicBezTo>
                    <a:pt x="31" y="165"/>
                    <a:pt x="96" y="326"/>
                    <a:pt x="161" y="489"/>
                  </a:cubicBezTo>
                  <a:lnTo>
                    <a:pt x="161" y="35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192100" y="1472450"/>
              <a:ext cx="90225" cy="57675"/>
            </a:xfrm>
            <a:custGeom>
              <a:avLst/>
              <a:gdLst/>
              <a:ahLst/>
              <a:cxnLst/>
              <a:rect l="l" t="t" r="r" b="b"/>
              <a:pathLst>
                <a:path w="3609" h="2307" extrusionOk="0">
                  <a:moveTo>
                    <a:pt x="0" y="1"/>
                  </a:moveTo>
                  <a:lnTo>
                    <a:pt x="0" y="455"/>
                  </a:lnTo>
                  <a:cubicBezTo>
                    <a:pt x="390" y="1526"/>
                    <a:pt x="1040" y="2306"/>
                    <a:pt x="1854" y="2306"/>
                  </a:cubicBezTo>
                  <a:cubicBezTo>
                    <a:pt x="2600" y="2306"/>
                    <a:pt x="3184" y="1690"/>
                    <a:pt x="3608" y="780"/>
                  </a:cubicBezTo>
                  <a:lnTo>
                    <a:pt x="3608" y="292"/>
                  </a:lnTo>
                  <a:cubicBezTo>
                    <a:pt x="3444" y="455"/>
                    <a:pt x="3314" y="585"/>
                    <a:pt x="3119" y="715"/>
                  </a:cubicBezTo>
                  <a:cubicBezTo>
                    <a:pt x="2795" y="975"/>
                    <a:pt x="2373" y="1136"/>
                    <a:pt x="1950" y="1136"/>
                  </a:cubicBezTo>
                  <a:lnTo>
                    <a:pt x="1919" y="1136"/>
                  </a:lnTo>
                  <a:cubicBezTo>
                    <a:pt x="1204" y="1136"/>
                    <a:pt x="619" y="780"/>
                    <a:pt x="164" y="196"/>
                  </a:cubicBezTo>
                  <a:cubicBezTo>
                    <a:pt x="99" y="131"/>
                    <a:pt x="34" y="66"/>
                    <a:pt x="0" y="1"/>
                  </a:cubicBez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166100" y="1290500"/>
              <a:ext cx="147075" cy="210375"/>
            </a:xfrm>
            <a:custGeom>
              <a:avLst/>
              <a:gdLst/>
              <a:ahLst/>
              <a:cxnLst/>
              <a:rect l="l" t="t" r="r" b="b"/>
              <a:pathLst>
                <a:path w="5883" h="8415" extrusionOk="0">
                  <a:moveTo>
                    <a:pt x="2959" y="1"/>
                  </a:moveTo>
                  <a:cubicBezTo>
                    <a:pt x="1074" y="1"/>
                    <a:pt x="1" y="1690"/>
                    <a:pt x="1" y="3770"/>
                  </a:cubicBezTo>
                  <a:cubicBezTo>
                    <a:pt x="1" y="5880"/>
                    <a:pt x="1074" y="8414"/>
                    <a:pt x="2959" y="8414"/>
                  </a:cubicBezTo>
                  <a:cubicBezTo>
                    <a:pt x="4809" y="8414"/>
                    <a:pt x="5883" y="5880"/>
                    <a:pt x="5883" y="3770"/>
                  </a:cubicBezTo>
                  <a:cubicBezTo>
                    <a:pt x="5883" y="1690"/>
                    <a:pt x="4809" y="1"/>
                    <a:pt x="29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165325" y="1336000"/>
              <a:ext cx="147850" cy="164875"/>
            </a:xfrm>
            <a:custGeom>
              <a:avLst/>
              <a:gdLst/>
              <a:ahLst/>
              <a:cxnLst/>
              <a:rect l="l" t="t" r="r" b="b"/>
              <a:pathLst>
                <a:path w="5914" h="6595" extrusionOk="0">
                  <a:moveTo>
                    <a:pt x="1396" y="0"/>
                  </a:moveTo>
                  <a:cubicBezTo>
                    <a:pt x="1396" y="1"/>
                    <a:pt x="1396" y="2"/>
                    <a:pt x="1396" y="3"/>
                  </a:cubicBezTo>
                  <a:lnTo>
                    <a:pt x="1396" y="3"/>
                  </a:lnTo>
                  <a:cubicBezTo>
                    <a:pt x="1396" y="2"/>
                    <a:pt x="1396" y="1"/>
                    <a:pt x="1396" y="0"/>
                  </a:cubicBezTo>
                  <a:close/>
                  <a:moveTo>
                    <a:pt x="1396" y="3"/>
                  </a:moveTo>
                  <a:lnTo>
                    <a:pt x="1396" y="3"/>
                  </a:lnTo>
                  <a:cubicBezTo>
                    <a:pt x="1365" y="299"/>
                    <a:pt x="1427" y="1690"/>
                    <a:pt x="195" y="1820"/>
                  </a:cubicBezTo>
                  <a:cubicBezTo>
                    <a:pt x="1" y="1820"/>
                    <a:pt x="131" y="2371"/>
                    <a:pt x="131" y="2535"/>
                  </a:cubicBezTo>
                  <a:cubicBezTo>
                    <a:pt x="162" y="4450"/>
                    <a:pt x="1300" y="6594"/>
                    <a:pt x="3021" y="6594"/>
                  </a:cubicBezTo>
                  <a:cubicBezTo>
                    <a:pt x="4809" y="6594"/>
                    <a:pt x="5914" y="4060"/>
                    <a:pt x="5815" y="2111"/>
                  </a:cubicBezTo>
                  <a:cubicBezTo>
                    <a:pt x="5815" y="2015"/>
                    <a:pt x="5589" y="746"/>
                    <a:pt x="5589" y="616"/>
                  </a:cubicBezTo>
                  <a:cubicBezTo>
                    <a:pt x="5217" y="756"/>
                    <a:pt x="4810" y="812"/>
                    <a:pt x="4400" y="812"/>
                  </a:cubicBezTo>
                  <a:cubicBezTo>
                    <a:pt x="2921" y="812"/>
                    <a:pt x="1403" y="91"/>
                    <a:pt x="1396" y="3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227050" y="1426975"/>
              <a:ext cx="26025" cy="8925"/>
            </a:xfrm>
            <a:custGeom>
              <a:avLst/>
              <a:gdLst/>
              <a:ahLst/>
              <a:cxnLst/>
              <a:rect l="l" t="t" r="r" b="b"/>
              <a:pathLst>
                <a:path w="1041" h="357" extrusionOk="0">
                  <a:moveTo>
                    <a:pt x="97" y="0"/>
                  </a:moveTo>
                  <a:cubicBezTo>
                    <a:pt x="66" y="0"/>
                    <a:pt x="1" y="65"/>
                    <a:pt x="32" y="96"/>
                  </a:cubicBezTo>
                  <a:cubicBezTo>
                    <a:pt x="131" y="195"/>
                    <a:pt x="261" y="260"/>
                    <a:pt x="391" y="325"/>
                  </a:cubicBezTo>
                  <a:cubicBezTo>
                    <a:pt x="422" y="325"/>
                    <a:pt x="487" y="325"/>
                    <a:pt x="521" y="356"/>
                  </a:cubicBezTo>
                  <a:cubicBezTo>
                    <a:pt x="586" y="325"/>
                    <a:pt x="617" y="325"/>
                    <a:pt x="682" y="325"/>
                  </a:cubicBezTo>
                  <a:cubicBezTo>
                    <a:pt x="812" y="260"/>
                    <a:pt x="910" y="195"/>
                    <a:pt x="1007" y="96"/>
                  </a:cubicBezTo>
                  <a:cubicBezTo>
                    <a:pt x="1040" y="65"/>
                    <a:pt x="1007" y="0"/>
                    <a:pt x="942" y="0"/>
                  </a:cubicBezTo>
                  <a:cubicBezTo>
                    <a:pt x="846" y="31"/>
                    <a:pt x="682" y="65"/>
                    <a:pt x="521" y="65"/>
                  </a:cubicBezTo>
                  <a:cubicBezTo>
                    <a:pt x="357" y="65"/>
                    <a:pt x="227" y="31"/>
                    <a:pt x="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254675" y="1356275"/>
              <a:ext cx="36550" cy="13375"/>
            </a:xfrm>
            <a:custGeom>
              <a:avLst/>
              <a:gdLst/>
              <a:ahLst/>
              <a:cxnLst/>
              <a:rect l="l" t="t" r="r" b="b"/>
              <a:pathLst>
                <a:path w="1462" h="535" extrusionOk="0">
                  <a:moveTo>
                    <a:pt x="746" y="0"/>
                  </a:moveTo>
                  <a:cubicBezTo>
                    <a:pt x="616" y="0"/>
                    <a:pt x="455" y="34"/>
                    <a:pt x="325" y="99"/>
                  </a:cubicBezTo>
                  <a:cubicBezTo>
                    <a:pt x="195" y="164"/>
                    <a:pt x="65" y="260"/>
                    <a:pt x="0" y="390"/>
                  </a:cubicBezTo>
                  <a:cubicBezTo>
                    <a:pt x="0" y="424"/>
                    <a:pt x="0" y="455"/>
                    <a:pt x="32" y="489"/>
                  </a:cubicBezTo>
                  <a:lnTo>
                    <a:pt x="65" y="489"/>
                  </a:lnTo>
                  <a:cubicBezTo>
                    <a:pt x="195" y="424"/>
                    <a:pt x="292" y="390"/>
                    <a:pt x="421" y="390"/>
                  </a:cubicBezTo>
                  <a:cubicBezTo>
                    <a:pt x="520" y="359"/>
                    <a:pt x="616" y="359"/>
                    <a:pt x="746" y="359"/>
                  </a:cubicBezTo>
                  <a:cubicBezTo>
                    <a:pt x="845" y="359"/>
                    <a:pt x="941" y="359"/>
                    <a:pt x="1071" y="390"/>
                  </a:cubicBezTo>
                  <a:cubicBezTo>
                    <a:pt x="1170" y="424"/>
                    <a:pt x="1266" y="489"/>
                    <a:pt x="1396" y="520"/>
                  </a:cubicBezTo>
                  <a:cubicBezTo>
                    <a:pt x="1406" y="530"/>
                    <a:pt x="1413" y="534"/>
                    <a:pt x="1419" y="534"/>
                  </a:cubicBezTo>
                  <a:cubicBezTo>
                    <a:pt x="1433" y="534"/>
                    <a:pt x="1439" y="511"/>
                    <a:pt x="1461" y="489"/>
                  </a:cubicBezTo>
                  <a:lnTo>
                    <a:pt x="1461" y="455"/>
                  </a:lnTo>
                  <a:cubicBezTo>
                    <a:pt x="1396" y="325"/>
                    <a:pt x="1300" y="195"/>
                    <a:pt x="1170" y="130"/>
                  </a:cubicBezTo>
                  <a:cubicBezTo>
                    <a:pt x="1040" y="65"/>
                    <a:pt x="910" y="0"/>
                    <a:pt x="746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188850" y="1356275"/>
              <a:ext cx="37375" cy="13375"/>
            </a:xfrm>
            <a:custGeom>
              <a:avLst/>
              <a:gdLst/>
              <a:ahLst/>
              <a:cxnLst/>
              <a:rect l="l" t="t" r="r" b="b"/>
              <a:pathLst>
                <a:path w="1495" h="535" extrusionOk="0">
                  <a:moveTo>
                    <a:pt x="715" y="0"/>
                  </a:moveTo>
                  <a:cubicBezTo>
                    <a:pt x="585" y="0"/>
                    <a:pt x="424" y="65"/>
                    <a:pt x="294" y="130"/>
                  </a:cubicBezTo>
                  <a:cubicBezTo>
                    <a:pt x="195" y="195"/>
                    <a:pt x="65" y="325"/>
                    <a:pt x="34" y="455"/>
                  </a:cubicBezTo>
                  <a:cubicBezTo>
                    <a:pt x="0" y="455"/>
                    <a:pt x="0" y="489"/>
                    <a:pt x="34" y="489"/>
                  </a:cubicBezTo>
                  <a:cubicBezTo>
                    <a:pt x="34" y="511"/>
                    <a:pt x="50" y="534"/>
                    <a:pt x="71" y="534"/>
                  </a:cubicBezTo>
                  <a:cubicBezTo>
                    <a:pt x="80" y="534"/>
                    <a:pt x="89" y="530"/>
                    <a:pt x="99" y="520"/>
                  </a:cubicBezTo>
                  <a:cubicBezTo>
                    <a:pt x="195" y="489"/>
                    <a:pt x="325" y="424"/>
                    <a:pt x="424" y="390"/>
                  </a:cubicBezTo>
                  <a:cubicBezTo>
                    <a:pt x="520" y="359"/>
                    <a:pt x="650" y="359"/>
                    <a:pt x="749" y="359"/>
                  </a:cubicBezTo>
                  <a:cubicBezTo>
                    <a:pt x="845" y="359"/>
                    <a:pt x="944" y="359"/>
                    <a:pt x="1074" y="390"/>
                  </a:cubicBezTo>
                  <a:cubicBezTo>
                    <a:pt x="1170" y="390"/>
                    <a:pt x="1300" y="424"/>
                    <a:pt x="1399" y="489"/>
                  </a:cubicBezTo>
                  <a:lnTo>
                    <a:pt x="1464" y="489"/>
                  </a:lnTo>
                  <a:cubicBezTo>
                    <a:pt x="1495" y="455"/>
                    <a:pt x="1495" y="424"/>
                    <a:pt x="1464" y="390"/>
                  </a:cubicBezTo>
                  <a:cubicBezTo>
                    <a:pt x="1399" y="260"/>
                    <a:pt x="1300" y="164"/>
                    <a:pt x="1139" y="99"/>
                  </a:cubicBezTo>
                  <a:cubicBezTo>
                    <a:pt x="1009" y="34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211775" y="1451225"/>
              <a:ext cx="56500" cy="18000"/>
            </a:xfrm>
            <a:custGeom>
              <a:avLst/>
              <a:gdLst/>
              <a:ahLst/>
              <a:cxnLst/>
              <a:rect l="l" t="t" r="r" b="b"/>
              <a:pathLst>
                <a:path w="2260" h="720" extrusionOk="0">
                  <a:moveTo>
                    <a:pt x="166" y="1"/>
                  </a:moveTo>
                  <a:cubicBezTo>
                    <a:pt x="78" y="1"/>
                    <a:pt x="1" y="174"/>
                    <a:pt x="92" y="265"/>
                  </a:cubicBezTo>
                  <a:cubicBezTo>
                    <a:pt x="287" y="525"/>
                    <a:pt x="677" y="720"/>
                    <a:pt x="1132" y="720"/>
                  </a:cubicBezTo>
                  <a:cubicBezTo>
                    <a:pt x="1586" y="720"/>
                    <a:pt x="1976" y="525"/>
                    <a:pt x="2171" y="265"/>
                  </a:cubicBezTo>
                  <a:cubicBezTo>
                    <a:pt x="2260" y="174"/>
                    <a:pt x="2185" y="1"/>
                    <a:pt x="2071" y="1"/>
                  </a:cubicBezTo>
                  <a:cubicBezTo>
                    <a:pt x="2061" y="1"/>
                    <a:pt x="2051" y="2"/>
                    <a:pt x="2041" y="5"/>
                  </a:cubicBezTo>
                  <a:cubicBezTo>
                    <a:pt x="1732" y="37"/>
                    <a:pt x="1423" y="54"/>
                    <a:pt x="1115" y="54"/>
                  </a:cubicBezTo>
                  <a:cubicBezTo>
                    <a:pt x="806" y="54"/>
                    <a:pt x="497" y="37"/>
                    <a:pt x="188" y="5"/>
                  </a:cubicBezTo>
                  <a:cubicBezTo>
                    <a:pt x="181" y="2"/>
                    <a:pt x="17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185600" y="1251900"/>
              <a:ext cx="156825" cy="158575"/>
            </a:xfrm>
            <a:custGeom>
              <a:avLst/>
              <a:gdLst/>
              <a:ahLst/>
              <a:cxnLst/>
              <a:rect l="l" t="t" r="r" b="b"/>
              <a:pathLst>
                <a:path w="6273" h="6343" extrusionOk="0">
                  <a:moveTo>
                    <a:pt x="2475" y="0"/>
                  </a:moveTo>
                  <a:cubicBezTo>
                    <a:pt x="2365" y="0"/>
                    <a:pt x="2255" y="6"/>
                    <a:pt x="2145" y="17"/>
                  </a:cubicBezTo>
                  <a:cubicBezTo>
                    <a:pt x="520" y="180"/>
                    <a:pt x="1" y="1805"/>
                    <a:pt x="229" y="2260"/>
                  </a:cubicBezTo>
                  <a:cubicBezTo>
                    <a:pt x="855" y="3487"/>
                    <a:pt x="2446" y="3764"/>
                    <a:pt x="3591" y="3764"/>
                  </a:cubicBezTo>
                  <a:cubicBezTo>
                    <a:pt x="4112" y="3764"/>
                    <a:pt x="4541" y="3707"/>
                    <a:pt x="4744" y="3655"/>
                  </a:cubicBezTo>
                  <a:cubicBezTo>
                    <a:pt x="4778" y="4339"/>
                    <a:pt x="4744" y="6190"/>
                    <a:pt x="5004" y="6320"/>
                  </a:cubicBezTo>
                  <a:cubicBezTo>
                    <a:pt x="5032" y="6336"/>
                    <a:pt x="5062" y="6343"/>
                    <a:pt x="5093" y="6343"/>
                  </a:cubicBezTo>
                  <a:cubicBezTo>
                    <a:pt x="5377" y="6343"/>
                    <a:pt x="5728" y="5716"/>
                    <a:pt x="5817" y="5540"/>
                  </a:cubicBezTo>
                  <a:cubicBezTo>
                    <a:pt x="6272" y="4500"/>
                    <a:pt x="5914" y="2585"/>
                    <a:pt x="5363" y="1641"/>
                  </a:cubicBezTo>
                  <a:cubicBezTo>
                    <a:pt x="4796" y="630"/>
                    <a:pt x="3660" y="0"/>
                    <a:pt x="247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270075" y="1413975"/>
              <a:ext cx="25225" cy="18675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520" y="0"/>
                  </a:moveTo>
                  <a:cubicBezTo>
                    <a:pt x="229" y="0"/>
                    <a:pt x="0" y="161"/>
                    <a:pt x="0" y="356"/>
                  </a:cubicBezTo>
                  <a:cubicBezTo>
                    <a:pt x="0" y="585"/>
                    <a:pt x="229" y="746"/>
                    <a:pt x="520" y="746"/>
                  </a:cubicBezTo>
                  <a:cubicBezTo>
                    <a:pt x="780" y="746"/>
                    <a:pt x="1009" y="585"/>
                    <a:pt x="1009" y="356"/>
                  </a:cubicBezTo>
                  <a:cubicBezTo>
                    <a:pt x="1009" y="161"/>
                    <a:pt x="780" y="0"/>
                    <a:pt x="52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186450" y="1413975"/>
              <a:ext cx="25175" cy="18675"/>
            </a:xfrm>
            <a:custGeom>
              <a:avLst/>
              <a:gdLst/>
              <a:ahLst/>
              <a:cxnLst/>
              <a:rect l="l" t="t" r="r" b="b"/>
              <a:pathLst>
                <a:path w="1007" h="747" extrusionOk="0">
                  <a:moveTo>
                    <a:pt x="520" y="0"/>
                  </a:moveTo>
                  <a:cubicBezTo>
                    <a:pt x="226" y="0"/>
                    <a:pt x="0" y="161"/>
                    <a:pt x="0" y="356"/>
                  </a:cubicBezTo>
                  <a:cubicBezTo>
                    <a:pt x="0" y="585"/>
                    <a:pt x="226" y="746"/>
                    <a:pt x="520" y="746"/>
                  </a:cubicBezTo>
                  <a:cubicBezTo>
                    <a:pt x="780" y="746"/>
                    <a:pt x="1006" y="585"/>
                    <a:pt x="1006" y="356"/>
                  </a:cubicBezTo>
                  <a:cubicBezTo>
                    <a:pt x="1006" y="161"/>
                    <a:pt x="780" y="0"/>
                    <a:pt x="52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301775" y="1374150"/>
              <a:ext cx="22775" cy="38225"/>
            </a:xfrm>
            <a:custGeom>
              <a:avLst/>
              <a:gdLst/>
              <a:ahLst/>
              <a:cxnLst/>
              <a:rect l="l" t="t" r="r" b="b"/>
              <a:pathLst>
                <a:path w="911" h="1529" extrusionOk="0">
                  <a:moveTo>
                    <a:pt x="487" y="0"/>
                  </a:moveTo>
                  <a:cubicBezTo>
                    <a:pt x="261" y="0"/>
                    <a:pt x="32" y="325"/>
                    <a:pt x="32" y="749"/>
                  </a:cubicBezTo>
                  <a:cubicBezTo>
                    <a:pt x="1" y="1138"/>
                    <a:pt x="196" y="1495"/>
                    <a:pt x="422" y="1528"/>
                  </a:cubicBezTo>
                  <a:cubicBezTo>
                    <a:pt x="651" y="1528"/>
                    <a:pt x="846" y="1203"/>
                    <a:pt x="877" y="780"/>
                  </a:cubicBezTo>
                  <a:cubicBezTo>
                    <a:pt x="911" y="359"/>
                    <a:pt x="716" y="0"/>
                    <a:pt x="48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310675" y="1383875"/>
              <a:ext cx="6525" cy="19525"/>
            </a:xfrm>
            <a:custGeom>
              <a:avLst/>
              <a:gdLst/>
              <a:ahLst/>
              <a:cxnLst/>
              <a:rect l="l" t="t" r="r" b="b"/>
              <a:pathLst>
                <a:path w="261" h="781" extrusionOk="0">
                  <a:moveTo>
                    <a:pt x="1" y="1"/>
                  </a:moveTo>
                  <a:lnTo>
                    <a:pt x="1" y="781"/>
                  </a:lnTo>
                  <a:cubicBezTo>
                    <a:pt x="131" y="781"/>
                    <a:pt x="230" y="586"/>
                    <a:pt x="230" y="391"/>
                  </a:cubicBezTo>
                  <a:cubicBezTo>
                    <a:pt x="261" y="165"/>
                    <a:pt x="165" y="1"/>
                    <a:pt x="35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156350" y="1374150"/>
              <a:ext cx="22775" cy="38225"/>
            </a:xfrm>
            <a:custGeom>
              <a:avLst/>
              <a:gdLst/>
              <a:ahLst/>
              <a:cxnLst/>
              <a:rect l="l" t="t" r="r" b="b"/>
              <a:pathLst>
                <a:path w="911" h="1529" extrusionOk="0">
                  <a:moveTo>
                    <a:pt x="490" y="0"/>
                  </a:moveTo>
                  <a:cubicBezTo>
                    <a:pt x="261" y="0"/>
                    <a:pt x="66" y="325"/>
                    <a:pt x="35" y="749"/>
                  </a:cubicBezTo>
                  <a:cubicBezTo>
                    <a:pt x="1" y="1138"/>
                    <a:pt x="196" y="1495"/>
                    <a:pt x="425" y="1528"/>
                  </a:cubicBezTo>
                  <a:cubicBezTo>
                    <a:pt x="651" y="1528"/>
                    <a:pt x="879" y="1203"/>
                    <a:pt x="879" y="780"/>
                  </a:cubicBezTo>
                  <a:cubicBezTo>
                    <a:pt x="911" y="359"/>
                    <a:pt x="749" y="0"/>
                    <a:pt x="49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162850" y="1383875"/>
              <a:ext cx="8150" cy="19525"/>
            </a:xfrm>
            <a:custGeom>
              <a:avLst/>
              <a:gdLst/>
              <a:ahLst/>
              <a:cxnLst/>
              <a:rect l="l" t="t" r="r" b="b"/>
              <a:pathLst>
                <a:path w="326" h="781" extrusionOk="0">
                  <a:moveTo>
                    <a:pt x="294" y="1"/>
                  </a:moveTo>
                  <a:cubicBezTo>
                    <a:pt x="196" y="1"/>
                    <a:pt x="66" y="165"/>
                    <a:pt x="35" y="360"/>
                  </a:cubicBezTo>
                  <a:cubicBezTo>
                    <a:pt x="1" y="586"/>
                    <a:pt x="100" y="749"/>
                    <a:pt x="196" y="781"/>
                  </a:cubicBezTo>
                  <a:cubicBezTo>
                    <a:pt x="230" y="521"/>
                    <a:pt x="294" y="261"/>
                    <a:pt x="32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267675" y="1381475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226" y="1"/>
                  </a:moveTo>
                  <a:cubicBezTo>
                    <a:pt x="96" y="1"/>
                    <a:pt x="0" y="131"/>
                    <a:pt x="0" y="326"/>
                  </a:cubicBezTo>
                  <a:cubicBezTo>
                    <a:pt x="0" y="521"/>
                    <a:pt x="96" y="651"/>
                    <a:pt x="226" y="651"/>
                  </a:cubicBezTo>
                  <a:cubicBezTo>
                    <a:pt x="325" y="651"/>
                    <a:pt x="421" y="521"/>
                    <a:pt x="421" y="326"/>
                  </a:cubicBezTo>
                  <a:cubicBezTo>
                    <a:pt x="421" y="131"/>
                    <a:pt x="325" y="1"/>
                    <a:pt x="22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263575" y="13806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1"/>
                  </a:moveTo>
                  <a:cubicBezTo>
                    <a:pt x="65" y="1"/>
                    <a:pt x="1" y="35"/>
                    <a:pt x="1" y="131"/>
                  </a:cubicBezTo>
                  <a:cubicBezTo>
                    <a:pt x="1" y="196"/>
                    <a:pt x="65" y="261"/>
                    <a:pt x="130" y="261"/>
                  </a:cubicBezTo>
                  <a:cubicBezTo>
                    <a:pt x="195" y="261"/>
                    <a:pt x="260" y="196"/>
                    <a:pt x="260" y="131"/>
                  </a:cubicBezTo>
                  <a:cubicBezTo>
                    <a:pt x="260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202700" y="1381475"/>
              <a:ext cx="11375" cy="16275"/>
            </a:xfrm>
            <a:custGeom>
              <a:avLst/>
              <a:gdLst/>
              <a:ahLst/>
              <a:cxnLst/>
              <a:rect l="l" t="t" r="r" b="b"/>
              <a:pathLst>
                <a:path w="455" h="651" extrusionOk="0">
                  <a:moveTo>
                    <a:pt x="226" y="1"/>
                  </a:moveTo>
                  <a:cubicBezTo>
                    <a:pt x="96" y="1"/>
                    <a:pt x="0" y="131"/>
                    <a:pt x="0" y="326"/>
                  </a:cubicBezTo>
                  <a:cubicBezTo>
                    <a:pt x="0" y="521"/>
                    <a:pt x="96" y="651"/>
                    <a:pt x="226" y="651"/>
                  </a:cubicBezTo>
                  <a:cubicBezTo>
                    <a:pt x="356" y="651"/>
                    <a:pt x="455" y="521"/>
                    <a:pt x="455" y="326"/>
                  </a:cubicBezTo>
                  <a:cubicBezTo>
                    <a:pt x="455" y="131"/>
                    <a:pt x="356" y="1"/>
                    <a:pt x="22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199450" y="13806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1"/>
                  </a:moveTo>
                  <a:cubicBezTo>
                    <a:pt x="31" y="1"/>
                    <a:pt x="0" y="35"/>
                    <a:pt x="0" y="131"/>
                  </a:cubicBezTo>
                  <a:cubicBezTo>
                    <a:pt x="0" y="196"/>
                    <a:pt x="31" y="261"/>
                    <a:pt x="130" y="261"/>
                  </a:cubicBezTo>
                  <a:cubicBezTo>
                    <a:pt x="195" y="261"/>
                    <a:pt x="260" y="196"/>
                    <a:pt x="260" y="131"/>
                  </a:cubicBezTo>
                  <a:cubicBezTo>
                    <a:pt x="260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169350" y="1371725"/>
              <a:ext cx="139725" cy="47225"/>
            </a:xfrm>
            <a:custGeom>
              <a:avLst/>
              <a:gdLst/>
              <a:ahLst/>
              <a:cxnLst/>
              <a:rect l="l" t="t" r="r" b="b"/>
              <a:pathLst>
                <a:path w="5589" h="1889" extrusionOk="0">
                  <a:moveTo>
                    <a:pt x="4483" y="147"/>
                  </a:moveTo>
                  <a:cubicBezTo>
                    <a:pt x="4727" y="147"/>
                    <a:pt x="4983" y="192"/>
                    <a:pt x="5103" y="357"/>
                  </a:cubicBezTo>
                  <a:cubicBezTo>
                    <a:pt x="5298" y="617"/>
                    <a:pt x="5199" y="1365"/>
                    <a:pt x="4908" y="1560"/>
                  </a:cubicBezTo>
                  <a:cubicBezTo>
                    <a:pt x="4690" y="1697"/>
                    <a:pt x="4465" y="1753"/>
                    <a:pt x="4257" y="1753"/>
                  </a:cubicBezTo>
                  <a:cubicBezTo>
                    <a:pt x="3969" y="1753"/>
                    <a:pt x="3712" y="1646"/>
                    <a:pt x="3543" y="1495"/>
                  </a:cubicBezTo>
                  <a:cubicBezTo>
                    <a:pt x="3413" y="1365"/>
                    <a:pt x="3283" y="1202"/>
                    <a:pt x="3250" y="846"/>
                  </a:cubicBezTo>
                  <a:lnTo>
                    <a:pt x="3250" y="487"/>
                  </a:lnTo>
                  <a:cubicBezTo>
                    <a:pt x="3283" y="456"/>
                    <a:pt x="3315" y="357"/>
                    <a:pt x="3413" y="292"/>
                  </a:cubicBezTo>
                  <a:cubicBezTo>
                    <a:pt x="3543" y="196"/>
                    <a:pt x="3803" y="162"/>
                    <a:pt x="4224" y="162"/>
                  </a:cubicBezTo>
                  <a:cubicBezTo>
                    <a:pt x="4304" y="154"/>
                    <a:pt x="4393" y="147"/>
                    <a:pt x="4483" y="147"/>
                  </a:cubicBezTo>
                  <a:close/>
                  <a:moveTo>
                    <a:pt x="1365" y="162"/>
                  </a:moveTo>
                  <a:cubicBezTo>
                    <a:pt x="1789" y="162"/>
                    <a:pt x="2049" y="196"/>
                    <a:pt x="2179" y="292"/>
                  </a:cubicBezTo>
                  <a:cubicBezTo>
                    <a:pt x="2275" y="357"/>
                    <a:pt x="2309" y="456"/>
                    <a:pt x="2340" y="521"/>
                  </a:cubicBezTo>
                  <a:cubicBezTo>
                    <a:pt x="2374" y="586"/>
                    <a:pt x="2374" y="781"/>
                    <a:pt x="2340" y="846"/>
                  </a:cubicBezTo>
                  <a:cubicBezTo>
                    <a:pt x="2309" y="1235"/>
                    <a:pt x="2179" y="1365"/>
                    <a:pt x="2049" y="1495"/>
                  </a:cubicBezTo>
                  <a:cubicBezTo>
                    <a:pt x="1892" y="1652"/>
                    <a:pt x="1617" y="1773"/>
                    <a:pt x="1317" y="1773"/>
                  </a:cubicBezTo>
                  <a:cubicBezTo>
                    <a:pt x="1119" y="1773"/>
                    <a:pt x="909" y="1721"/>
                    <a:pt x="715" y="1592"/>
                  </a:cubicBezTo>
                  <a:cubicBezTo>
                    <a:pt x="424" y="1397"/>
                    <a:pt x="294" y="651"/>
                    <a:pt x="489" y="391"/>
                  </a:cubicBezTo>
                  <a:cubicBezTo>
                    <a:pt x="651" y="162"/>
                    <a:pt x="1074" y="162"/>
                    <a:pt x="1365" y="162"/>
                  </a:cubicBezTo>
                  <a:close/>
                  <a:moveTo>
                    <a:pt x="1269" y="1"/>
                  </a:moveTo>
                  <a:cubicBezTo>
                    <a:pt x="1105" y="1"/>
                    <a:pt x="521" y="32"/>
                    <a:pt x="196" y="66"/>
                  </a:cubicBezTo>
                  <a:cubicBezTo>
                    <a:pt x="99" y="97"/>
                    <a:pt x="1" y="196"/>
                    <a:pt x="1" y="292"/>
                  </a:cubicBezTo>
                  <a:cubicBezTo>
                    <a:pt x="34" y="357"/>
                    <a:pt x="34" y="422"/>
                    <a:pt x="99" y="456"/>
                  </a:cubicBezTo>
                  <a:cubicBezTo>
                    <a:pt x="131" y="487"/>
                    <a:pt x="196" y="552"/>
                    <a:pt x="196" y="682"/>
                  </a:cubicBezTo>
                  <a:cubicBezTo>
                    <a:pt x="229" y="877"/>
                    <a:pt x="359" y="1527"/>
                    <a:pt x="619" y="1722"/>
                  </a:cubicBezTo>
                  <a:cubicBezTo>
                    <a:pt x="770" y="1816"/>
                    <a:pt x="996" y="1889"/>
                    <a:pt x="1268" y="1889"/>
                  </a:cubicBezTo>
                  <a:cubicBezTo>
                    <a:pt x="1465" y="1889"/>
                    <a:pt x="1686" y="1850"/>
                    <a:pt x="1919" y="1755"/>
                  </a:cubicBezTo>
                  <a:cubicBezTo>
                    <a:pt x="1984" y="1722"/>
                    <a:pt x="2145" y="1625"/>
                    <a:pt x="2210" y="1560"/>
                  </a:cubicBezTo>
                  <a:cubicBezTo>
                    <a:pt x="2309" y="1430"/>
                    <a:pt x="2504" y="1171"/>
                    <a:pt x="2569" y="812"/>
                  </a:cubicBezTo>
                  <a:cubicBezTo>
                    <a:pt x="2569" y="812"/>
                    <a:pt x="2600" y="586"/>
                    <a:pt x="2795" y="586"/>
                  </a:cubicBezTo>
                  <a:cubicBezTo>
                    <a:pt x="2807" y="584"/>
                    <a:pt x="2818" y="583"/>
                    <a:pt x="2829" y="583"/>
                  </a:cubicBezTo>
                  <a:cubicBezTo>
                    <a:pt x="2994" y="583"/>
                    <a:pt x="3024" y="812"/>
                    <a:pt x="3024" y="812"/>
                  </a:cubicBezTo>
                  <a:cubicBezTo>
                    <a:pt x="3089" y="1171"/>
                    <a:pt x="3283" y="1430"/>
                    <a:pt x="3413" y="1527"/>
                  </a:cubicBezTo>
                  <a:cubicBezTo>
                    <a:pt x="3478" y="1592"/>
                    <a:pt x="3640" y="1722"/>
                    <a:pt x="3705" y="1722"/>
                  </a:cubicBezTo>
                  <a:cubicBezTo>
                    <a:pt x="3932" y="1828"/>
                    <a:pt x="4148" y="1869"/>
                    <a:pt x="4340" y="1869"/>
                  </a:cubicBezTo>
                  <a:cubicBezTo>
                    <a:pt x="4614" y="1869"/>
                    <a:pt x="4838" y="1785"/>
                    <a:pt x="4973" y="1690"/>
                  </a:cubicBezTo>
                  <a:cubicBezTo>
                    <a:pt x="5264" y="1495"/>
                    <a:pt x="5363" y="846"/>
                    <a:pt x="5394" y="617"/>
                  </a:cubicBezTo>
                  <a:cubicBezTo>
                    <a:pt x="5428" y="521"/>
                    <a:pt x="5459" y="456"/>
                    <a:pt x="5524" y="391"/>
                  </a:cubicBezTo>
                  <a:cubicBezTo>
                    <a:pt x="5558" y="391"/>
                    <a:pt x="5589" y="326"/>
                    <a:pt x="5589" y="292"/>
                  </a:cubicBezTo>
                  <a:lnTo>
                    <a:pt x="5589" y="196"/>
                  </a:lnTo>
                  <a:cubicBezTo>
                    <a:pt x="5589" y="131"/>
                    <a:pt x="5524" y="66"/>
                    <a:pt x="5459" y="32"/>
                  </a:cubicBezTo>
                  <a:cubicBezTo>
                    <a:pt x="5168" y="1"/>
                    <a:pt x="4484" y="1"/>
                    <a:pt x="4323" y="1"/>
                  </a:cubicBezTo>
                  <a:cubicBezTo>
                    <a:pt x="4063" y="1"/>
                    <a:pt x="3478" y="66"/>
                    <a:pt x="3315" y="162"/>
                  </a:cubicBezTo>
                  <a:cubicBezTo>
                    <a:pt x="3183" y="250"/>
                    <a:pt x="3096" y="264"/>
                    <a:pt x="3054" y="264"/>
                  </a:cubicBezTo>
                  <a:cubicBezTo>
                    <a:pt x="3034" y="264"/>
                    <a:pt x="3024" y="261"/>
                    <a:pt x="3024" y="261"/>
                  </a:cubicBezTo>
                  <a:lnTo>
                    <a:pt x="2569" y="261"/>
                  </a:lnTo>
                  <a:cubicBezTo>
                    <a:pt x="2569" y="261"/>
                    <a:pt x="2558" y="264"/>
                    <a:pt x="2538" y="264"/>
                  </a:cubicBezTo>
                  <a:cubicBezTo>
                    <a:pt x="2495" y="264"/>
                    <a:pt x="2407" y="250"/>
                    <a:pt x="2275" y="162"/>
                  </a:cubicBezTo>
                  <a:cubicBezTo>
                    <a:pt x="2114" y="66"/>
                    <a:pt x="1529" y="1"/>
                    <a:pt x="1269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278200" y="1374975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296900" y="1398500"/>
              <a:ext cx="1650" cy="4900"/>
            </a:xfrm>
            <a:custGeom>
              <a:avLst/>
              <a:gdLst/>
              <a:ahLst/>
              <a:cxnLst/>
              <a:rect l="l" t="t" r="r" b="b"/>
              <a:pathLst>
                <a:path w="66" h="196" extrusionOk="0">
                  <a:moveTo>
                    <a:pt x="66" y="1"/>
                  </a:moveTo>
                  <a:cubicBezTo>
                    <a:pt x="66" y="66"/>
                    <a:pt x="32" y="131"/>
                    <a:pt x="1" y="196"/>
                  </a:cubicBezTo>
                  <a:cubicBezTo>
                    <a:pt x="32" y="131"/>
                    <a:pt x="66" y="66"/>
                    <a:pt x="66" y="1"/>
                  </a:cubicBez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4296900" y="140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296900" y="140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4270925" y="1374975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6" y="1"/>
                  </a:moveTo>
                  <a:cubicBezTo>
                    <a:pt x="195" y="1"/>
                    <a:pt x="195" y="1"/>
                    <a:pt x="161" y="32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161" y="32"/>
                  </a:lnTo>
                  <a:cubicBezTo>
                    <a:pt x="195" y="1"/>
                    <a:pt x="195" y="1"/>
                    <a:pt x="226" y="1"/>
                  </a:cubicBez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207575" y="1375775"/>
              <a:ext cx="3250" cy="850"/>
            </a:xfrm>
            <a:custGeom>
              <a:avLst/>
              <a:gdLst/>
              <a:ahLst/>
              <a:cxnLst/>
              <a:rect l="l" t="t" r="r" b="b"/>
              <a:pathLst>
                <a:path w="130" h="34" extrusionOk="0">
                  <a:moveTo>
                    <a:pt x="0" y="0"/>
                  </a:moveTo>
                  <a:cubicBezTo>
                    <a:pt x="23" y="0"/>
                    <a:pt x="65" y="0"/>
                    <a:pt x="99" y="14"/>
                  </a:cubicBezTo>
                  <a:lnTo>
                    <a:pt x="99" y="14"/>
                  </a:lnTo>
                  <a:cubicBezTo>
                    <a:pt x="96" y="7"/>
                    <a:pt x="96" y="0"/>
                    <a:pt x="96" y="0"/>
                  </a:cubicBezTo>
                  <a:close/>
                  <a:moveTo>
                    <a:pt x="99" y="14"/>
                  </a:moveTo>
                  <a:cubicBezTo>
                    <a:pt x="103" y="23"/>
                    <a:pt x="111" y="34"/>
                    <a:pt x="130" y="34"/>
                  </a:cubicBezTo>
                  <a:cubicBezTo>
                    <a:pt x="121" y="25"/>
                    <a:pt x="111" y="19"/>
                    <a:pt x="99" y="14"/>
                  </a:cubicBezTo>
                  <a:close/>
                </a:path>
              </a:pathLst>
            </a:custGeom>
            <a:solidFill>
              <a:srgbClr val="F9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207575" y="13757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0"/>
                  </a:move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200225" y="1375775"/>
              <a:ext cx="5750" cy="25"/>
            </a:xfrm>
            <a:custGeom>
              <a:avLst/>
              <a:gdLst/>
              <a:ahLst/>
              <a:cxnLst/>
              <a:rect l="l" t="t" r="r" b="b"/>
              <a:pathLst>
                <a:path w="230" h="1" extrusionOk="0">
                  <a:moveTo>
                    <a:pt x="0" y="0"/>
                  </a:moveTo>
                  <a:lnTo>
                    <a:pt x="0" y="0"/>
                  </a:lnTo>
                  <a:lnTo>
                    <a:pt x="130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200225" y="1375775"/>
              <a:ext cx="5750" cy="25"/>
            </a:xfrm>
            <a:custGeom>
              <a:avLst/>
              <a:gdLst/>
              <a:ahLst/>
              <a:cxnLst/>
              <a:rect l="l" t="t" r="r" b="b"/>
              <a:pathLst>
                <a:path w="230" h="1" extrusionOk="0">
                  <a:moveTo>
                    <a:pt x="0" y="0"/>
                  </a:moveTo>
                  <a:lnTo>
                    <a:pt x="130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13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261175" y="1497600"/>
              <a:ext cx="60900" cy="217700"/>
            </a:xfrm>
            <a:custGeom>
              <a:avLst/>
              <a:gdLst/>
              <a:ahLst/>
              <a:cxnLst/>
              <a:rect l="l" t="t" r="r" b="b"/>
              <a:pathLst>
                <a:path w="2436" h="8708" extrusionOk="0">
                  <a:moveTo>
                    <a:pt x="876" y="0"/>
                  </a:moveTo>
                  <a:lnTo>
                    <a:pt x="845" y="294"/>
                  </a:lnTo>
                  <a:cubicBezTo>
                    <a:pt x="1300" y="359"/>
                    <a:pt x="1721" y="780"/>
                    <a:pt x="1916" y="1300"/>
                  </a:cubicBezTo>
                  <a:cubicBezTo>
                    <a:pt x="2111" y="1820"/>
                    <a:pt x="2111" y="2438"/>
                    <a:pt x="2046" y="2924"/>
                  </a:cubicBezTo>
                  <a:cubicBezTo>
                    <a:pt x="1851" y="4939"/>
                    <a:pt x="1136" y="6888"/>
                    <a:pt x="0" y="8546"/>
                  </a:cubicBezTo>
                  <a:lnTo>
                    <a:pt x="260" y="8708"/>
                  </a:lnTo>
                  <a:cubicBezTo>
                    <a:pt x="1430" y="7018"/>
                    <a:pt x="2145" y="5038"/>
                    <a:pt x="2371" y="2958"/>
                  </a:cubicBezTo>
                  <a:cubicBezTo>
                    <a:pt x="2405" y="2438"/>
                    <a:pt x="2436" y="1789"/>
                    <a:pt x="2210" y="1204"/>
                  </a:cubicBezTo>
                  <a:cubicBezTo>
                    <a:pt x="1981" y="554"/>
                    <a:pt x="1461" y="65"/>
                    <a:pt x="876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145825" y="1502475"/>
              <a:ext cx="46300" cy="131600"/>
            </a:xfrm>
            <a:custGeom>
              <a:avLst/>
              <a:gdLst/>
              <a:ahLst/>
              <a:cxnLst/>
              <a:rect l="l" t="t" r="r" b="b"/>
              <a:pathLst>
                <a:path w="1852" h="5264" extrusionOk="0">
                  <a:moveTo>
                    <a:pt x="1851" y="0"/>
                  </a:moveTo>
                  <a:cubicBezTo>
                    <a:pt x="877" y="879"/>
                    <a:pt x="261" y="2243"/>
                    <a:pt x="66" y="3834"/>
                  </a:cubicBezTo>
                  <a:cubicBezTo>
                    <a:pt x="32" y="4289"/>
                    <a:pt x="1" y="4744"/>
                    <a:pt x="1" y="5264"/>
                  </a:cubicBezTo>
                  <a:lnTo>
                    <a:pt x="326" y="5264"/>
                  </a:lnTo>
                  <a:cubicBezTo>
                    <a:pt x="292" y="4744"/>
                    <a:pt x="326" y="4289"/>
                    <a:pt x="391" y="3868"/>
                  </a:cubicBezTo>
                  <a:cubicBezTo>
                    <a:pt x="552" y="2340"/>
                    <a:pt x="942" y="1495"/>
                    <a:pt x="1786" y="489"/>
                  </a:cubicBezTo>
                  <a:lnTo>
                    <a:pt x="1851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239200" y="1704700"/>
              <a:ext cx="39875" cy="39100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809" y="0"/>
                  </a:moveTo>
                  <a:cubicBezTo>
                    <a:pt x="789" y="0"/>
                    <a:pt x="769" y="1"/>
                    <a:pt x="749" y="3"/>
                  </a:cubicBezTo>
                  <a:cubicBezTo>
                    <a:pt x="326" y="3"/>
                    <a:pt x="1" y="392"/>
                    <a:pt x="1" y="813"/>
                  </a:cubicBezTo>
                  <a:cubicBezTo>
                    <a:pt x="33" y="1220"/>
                    <a:pt x="362" y="1564"/>
                    <a:pt x="763" y="1564"/>
                  </a:cubicBezTo>
                  <a:cubicBezTo>
                    <a:pt x="780" y="1564"/>
                    <a:pt x="797" y="1563"/>
                    <a:pt x="814" y="1562"/>
                  </a:cubicBezTo>
                  <a:cubicBezTo>
                    <a:pt x="1269" y="1562"/>
                    <a:pt x="1594" y="1172"/>
                    <a:pt x="1594" y="749"/>
                  </a:cubicBezTo>
                  <a:cubicBezTo>
                    <a:pt x="1562" y="346"/>
                    <a:pt x="1235" y="0"/>
                    <a:pt x="80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4248175" y="1714500"/>
              <a:ext cx="21150" cy="20300"/>
            </a:xfrm>
            <a:custGeom>
              <a:avLst/>
              <a:gdLst/>
              <a:ahLst/>
              <a:cxnLst/>
              <a:rect l="l" t="t" r="r" b="b"/>
              <a:pathLst>
                <a:path w="846" h="812" extrusionOk="0">
                  <a:moveTo>
                    <a:pt x="422" y="0"/>
                  </a:moveTo>
                  <a:cubicBezTo>
                    <a:pt x="195" y="0"/>
                    <a:pt x="1" y="195"/>
                    <a:pt x="32" y="421"/>
                  </a:cubicBezTo>
                  <a:cubicBezTo>
                    <a:pt x="32" y="650"/>
                    <a:pt x="227" y="811"/>
                    <a:pt x="455" y="811"/>
                  </a:cubicBezTo>
                  <a:cubicBezTo>
                    <a:pt x="681" y="811"/>
                    <a:pt x="845" y="616"/>
                    <a:pt x="845" y="390"/>
                  </a:cubicBezTo>
                  <a:cubicBezTo>
                    <a:pt x="845" y="162"/>
                    <a:pt x="650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4110875" y="1629150"/>
              <a:ext cx="79625" cy="125975"/>
            </a:xfrm>
            <a:custGeom>
              <a:avLst/>
              <a:gdLst/>
              <a:ahLst/>
              <a:cxnLst/>
              <a:rect l="l" t="t" r="r" b="b"/>
              <a:pathLst>
                <a:path w="3185" h="5039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0"/>
                    <a:pt x="34" y="1561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0"/>
                    <a:pt x="1105" y="4550"/>
                  </a:cubicBezTo>
                  <a:cubicBezTo>
                    <a:pt x="1040" y="4550"/>
                    <a:pt x="975" y="4615"/>
                    <a:pt x="944" y="4680"/>
                  </a:cubicBezTo>
                  <a:lnTo>
                    <a:pt x="749" y="4680"/>
                  </a:lnTo>
                  <a:cubicBezTo>
                    <a:pt x="554" y="4680"/>
                    <a:pt x="424" y="4550"/>
                    <a:pt x="424" y="4355"/>
                  </a:cubicBezTo>
                  <a:lnTo>
                    <a:pt x="359" y="3186"/>
                  </a:lnTo>
                  <a:lnTo>
                    <a:pt x="325" y="1561"/>
                  </a:lnTo>
                  <a:cubicBezTo>
                    <a:pt x="294" y="880"/>
                    <a:pt x="814" y="295"/>
                    <a:pt x="1495" y="295"/>
                  </a:cubicBezTo>
                  <a:cubicBezTo>
                    <a:pt x="1516" y="294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0"/>
                  </a:lnTo>
                  <a:cubicBezTo>
                    <a:pt x="2893" y="4454"/>
                    <a:pt x="2763" y="4615"/>
                    <a:pt x="2568" y="4615"/>
                  </a:cubicBezTo>
                  <a:lnTo>
                    <a:pt x="2275" y="4615"/>
                  </a:lnTo>
                  <a:cubicBezTo>
                    <a:pt x="2244" y="4550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5005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5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4309900" y="1916700"/>
              <a:ext cx="45525" cy="29500"/>
            </a:xfrm>
            <a:custGeom>
              <a:avLst/>
              <a:gdLst/>
              <a:ahLst/>
              <a:cxnLst/>
              <a:rect l="l" t="t" r="r" b="b"/>
              <a:pathLst>
                <a:path w="1821" h="1180" extrusionOk="0">
                  <a:moveTo>
                    <a:pt x="1795" y="1163"/>
                  </a:moveTo>
                  <a:lnTo>
                    <a:pt x="1795" y="1163"/>
                  </a:lnTo>
                  <a:cubicBezTo>
                    <a:pt x="1804" y="1166"/>
                    <a:pt x="1812" y="1168"/>
                    <a:pt x="1820" y="1171"/>
                  </a:cubicBezTo>
                  <a:cubicBezTo>
                    <a:pt x="1812" y="1168"/>
                    <a:pt x="1804" y="1165"/>
                    <a:pt x="1795" y="1163"/>
                  </a:cubicBezTo>
                  <a:close/>
                  <a:moveTo>
                    <a:pt x="326" y="1"/>
                  </a:moveTo>
                  <a:cubicBezTo>
                    <a:pt x="32" y="100"/>
                    <a:pt x="1" y="360"/>
                    <a:pt x="97" y="620"/>
                  </a:cubicBezTo>
                  <a:cubicBezTo>
                    <a:pt x="162" y="781"/>
                    <a:pt x="326" y="1074"/>
                    <a:pt x="487" y="1139"/>
                  </a:cubicBezTo>
                  <a:cubicBezTo>
                    <a:pt x="550" y="1171"/>
                    <a:pt x="638" y="1179"/>
                    <a:pt x="722" y="1179"/>
                  </a:cubicBezTo>
                  <a:cubicBezTo>
                    <a:pt x="809" y="1179"/>
                    <a:pt x="893" y="1171"/>
                    <a:pt x="942" y="1171"/>
                  </a:cubicBezTo>
                  <a:cubicBezTo>
                    <a:pt x="1137" y="1171"/>
                    <a:pt x="1332" y="1128"/>
                    <a:pt x="1527" y="1128"/>
                  </a:cubicBezTo>
                  <a:cubicBezTo>
                    <a:pt x="1616" y="1128"/>
                    <a:pt x="1706" y="1137"/>
                    <a:pt x="1795" y="1163"/>
                  </a:cubicBezTo>
                  <a:lnTo>
                    <a:pt x="1795" y="1163"/>
                  </a:lnTo>
                  <a:cubicBezTo>
                    <a:pt x="1480" y="1061"/>
                    <a:pt x="1195" y="810"/>
                    <a:pt x="942" y="62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242650" y="1914300"/>
              <a:ext cx="169625" cy="108625"/>
            </a:xfrm>
            <a:custGeom>
              <a:avLst/>
              <a:gdLst/>
              <a:ahLst/>
              <a:cxnLst/>
              <a:rect l="l" t="t" r="r" b="b"/>
              <a:pathLst>
                <a:path w="6785" h="4345" extrusionOk="0">
                  <a:moveTo>
                    <a:pt x="5745" y="1"/>
                  </a:moveTo>
                  <a:cubicBezTo>
                    <a:pt x="4671" y="1300"/>
                    <a:pt x="2626" y="942"/>
                    <a:pt x="1227" y="1721"/>
                  </a:cubicBezTo>
                  <a:cubicBezTo>
                    <a:pt x="481" y="2111"/>
                    <a:pt x="92" y="2730"/>
                    <a:pt x="58" y="3476"/>
                  </a:cubicBezTo>
                  <a:cubicBezTo>
                    <a:pt x="1" y="3961"/>
                    <a:pt x="419" y="4344"/>
                    <a:pt x="894" y="4344"/>
                  </a:cubicBezTo>
                  <a:cubicBezTo>
                    <a:pt x="961" y="4344"/>
                    <a:pt x="1029" y="4337"/>
                    <a:pt x="1097" y="4321"/>
                  </a:cubicBezTo>
                  <a:cubicBezTo>
                    <a:pt x="1456" y="4224"/>
                    <a:pt x="1812" y="4094"/>
                    <a:pt x="2137" y="3965"/>
                  </a:cubicBezTo>
                  <a:cubicBezTo>
                    <a:pt x="2821" y="3640"/>
                    <a:pt x="3535" y="3835"/>
                    <a:pt x="4281" y="3671"/>
                  </a:cubicBezTo>
                  <a:cubicBezTo>
                    <a:pt x="5386" y="3411"/>
                    <a:pt x="6070" y="2436"/>
                    <a:pt x="6784" y="1656"/>
                  </a:cubicBezTo>
                  <a:cubicBezTo>
                    <a:pt x="6330" y="1072"/>
                    <a:pt x="6036" y="651"/>
                    <a:pt x="574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345650" y="1573950"/>
              <a:ext cx="228225" cy="428100"/>
            </a:xfrm>
            <a:custGeom>
              <a:avLst/>
              <a:gdLst/>
              <a:ahLst/>
              <a:cxnLst/>
              <a:rect l="l" t="t" r="r" b="b"/>
              <a:pathLst>
                <a:path w="9129" h="17124" extrusionOk="0">
                  <a:moveTo>
                    <a:pt x="2729" y="0"/>
                  </a:moveTo>
                  <a:cubicBezTo>
                    <a:pt x="1526" y="65"/>
                    <a:pt x="681" y="1334"/>
                    <a:pt x="520" y="2340"/>
                  </a:cubicBezTo>
                  <a:cubicBezTo>
                    <a:pt x="0" y="5134"/>
                    <a:pt x="1495" y="5914"/>
                    <a:pt x="1495" y="5914"/>
                  </a:cubicBezTo>
                  <a:lnTo>
                    <a:pt x="5035" y="8058"/>
                  </a:lnTo>
                  <a:cubicBezTo>
                    <a:pt x="4419" y="9422"/>
                    <a:pt x="845" y="14070"/>
                    <a:pt x="845" y="14070"/>
                  </a:cubicBezTo>
                  <a:cubicBezTo>
                    <a:pt x="1396" y="16019"/>
                    <a:pt x="3314" y="17124"/>
                    <a:pt x="3314" y="17124"/>
                  </a:cubicBezTo>
                  <a:cubicBezTo>
                    <a:pt x="3345" y="17124"/>
                    <a:pt x="3670" y="16734"/>
                    <a:pt x="3704" y="16700"/>
                  </a:cubicBezTo>
                  <a:cubicBezTo>
                    <a:pt x="4939" y="15239"/>
                    <a:pt x="9129" y="7993"/>
                    <a:pt x="8383" y="6368"/>
                  </a:cubicBezTo>
                  <a:cubicBezTo>
                    <a:pt x="8089" y="5817"/>
                    <a:pt x="2891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476550" y="1703125"/>
              <a:ext cx="220950" cy="108425"/>
            </a:xfrm>
            <a:custGeom>
              <a:avLst/>
              <a:gdLst/>
              <a:ahLst/>
              <a:cxnLst/>
              <a:rect l="l" t="t" r="r" b="b"/>
              <a:pathLst>
                <a:path w="8838" h="4337" extrusionOk="0">
                  <a:moveTo>
                    <a:pt x="2535" y="1"/>
                  </a:moveTo>
                  <a:lnTo>
                    <a:pt x="0" y="2470"/>
                  </a:lnTo>
                  <a:lnTo>
                    <a:pt x="130" y="2566"/>
                  </a:lnTo>
                  <a:lnTo>
                    <a:pt x="356" y="2730"/>
                  </a:lnTo>
                  <a:cubicBezTo>
                    <a:pt x="520" y="2860"/>
                    <a:pt x="650" y="2956"/>
                    <a:pt x="811" y="3055"/>
                  </a:cubicBezTo>
                  <a:lnTo>
                    <a:pt x="1300" y="3346"/>
                  </a:lnTo>
                  <a:lnTo>
                    <a:pt x="1820" y="3574"/>
                  </a:lnTo>
                  <a:cubicBezTo>
                    <a:pt x="1981" y="3671"/>
                    <a:pt x="2145" y="3736"/>
                    <a:pt x="2340" y="3801"/>
                  </a:cubicBezTo>
                  <a:cubicBezTo>
                    <a:pt x="2405" y="3834"/>
                    <a:pt x="2501" y="3866"/>
                    <a:pt x="2600" y="3899"/>
                  </a:cubicBezTo>
                  <a:lnTo>
                    <a:pt x="2859" y="3964"/>
                  </a:lnTo>
                  <a:lnTo>
                    <a:pt x="3119" y="4060"/>
                  </a:lnTo>
                  <a:lnTo>
                    <a:pt x="3249" y="4094"/>
                  </a:lnTo>
                  <a:lnTo>
                    <a:pt x="3379" y="4125"/>
                  </a:lnTo>
                  <a:cubicBezTo>
                    <a:pt x="3540" y="4159"/>
                    <a:pt x="3735" y="4190"/>
                    <a:pt x="3899" y="4224"/>
                  </a:cubicBezTo>
                  <a:cubicBezTo>
                    <a:pt x="4383" y="4301"/>
                    <a:pt x="4863" y="4336"/>
                    <a:pt x="5335" y="4336"/>
                  </a:cubicBezTo>
                  <a:cubicBezTo>
                    <a:pt x="6259" y="4336"/>
                    <a:pt x="7154" y="4200"/>
                    <a:pt x="7993" y="3964"/>
                  </a:cubicBezTo>
                  <a:cubicBezTo>
                    <a:pt x="8479" y="3834"/>
                    <a:pt x="8838" y="3379"/>
                    <a:pt x="8838" y="2826"/>
                  </a:cubicBezTo>
                  <a:cubicBezTo>
                    <a:pt x="8804" y="2176"/>
                    <a:pt x="8284" y="1690"/>
                    <a:pt x="7668" y="1690"/>
                  </a:cubicBezTo>
                  <a:lnTo>
                    <a:pt x="7634" y="1690"/>
                  </a:lnTo>
                  <a:cubicBezTo>
                    <a:pt x="6529" y="1690"/>
                    <a:pt x="5490" y="1560"/>
                    <a:pt x="4580" y="1235"/>
                  </a:cubicBezTo>
                  <a:cubicBezTo>
                    <a:pt x="4125" y="1071"/>
                    <a:pt x="3704" y="845"/>
                    <a:pt x="3314" y="585"/>
                  </a:cubicBezTo>
                  <a:cubicBezTo>
                    <a:pt x="3021" y="422"/>
                    <a:pt x="2794" y="227"/>
                    <a:pt x="253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358875" y="1508925"/>
              <a:ext cx="181050" cy="255950"/>
            </a:xfrm>
            <a:custGeom>
              <a:avLst/>
              <a:gdLst/>
              <a:ahLst/>
              <a:cxnLst/>
              <a:rect l="l" t="t" r="r" b="b"/>
              <a:pathLst>
                <a:path w="7242" h="10238" extrusionOk="0">
                  <a:moveTo>
                    <a:pt x="1097" y="0"/>
                  </a:moveTo>
                  <a:cubicBezTo>
                    <a:pt x="0" y="0"/>
                    <a:pt x="129" y="1554"/>
                    <a:pt x="320" y="2700"/>
                  </a:cubicBezTo>
                  <a:cubicBezTo>
                    <a:pt x="354" y="2861"/>
                    <a:pt x="354" y="2926"/>
                    <a:pt x="385" y="3025"/>
                  </a:cubicBezTo>
                  <a:cubicBezTo>
                    <a:pt x="419" y="3121"/>
                    <a:pt x="419" y="3220"/>
                    <a:pt x="450" y="3316"/>
                  </a:cubicBezTo>
                  <a:cubicBezTo>
                    <a:pt x="484" y="3480"/>
                    <a:pt x="549" y="3675"/>
                    <a:pt x="580" y="3836"/>
                  </a:cubicBezTo>
                  <a:cubicBezTo>
                    <a:pt x="679" y="4195"/>
                    <a:pt x="809" y="4520"/>
                    <a:pt x="939" y="4845"/>
                  </a:cubicBezTo>
                  <a:cubicBezTo>
                    <a:pt x="1198" y="5526"/>
                    <a:pt x="1490" y="6175"/>
                    <a:pt x="1848" y="6794"/>
                  </a:cubicBezTo>
                  <a:cubicBezTo>
                    <a:pt x="2204" y="7410"/>
                    <a:pt x="2594" y="8028"/>
                    <a:pt x="3049" y="8613"/>
                  </a:cubicBezTo>
                  <a:cubicBezTo>
                    <a:pt x="3504" y="9164"/>
                    <a:pt x="4058" y="9684"/>
                    <a:pt x="4609" y="10173"/>
                  </a:cubicBezTo>
                  <a:lnTo>
                    <a:pt x="4707" y="10238"/>
                  </a:lnTo>
                  <a:lnTo>
                    <a:pt x="7242" y="7769"/>
                  </a:lnTo>
                  <a:cubicBezTo>
                    <a:pt x="7143" y="7670"/>
                    <a:pt x="7047" y="7540"/>
                    <a:pt x="6948" y="7444"/>
                  </a:cubicBezTo>
                  <a:cubicBezTo>
                    <a:pt x="6363" y="6825"/>
                    <a:pt x="5908" y="6110"/>
                    <a:pt x="5552" y="5364"/>
                  </a:cubicBezTo>
                  <a:cubicBezTo>
                    <a:pt x="5292" y="4746"/>
                    <a:pt x="4349" y="1726"/>
                    <a:pt x="4188" y="1432"/>
                  </a:cubicBezTo>
                  <a:cubicBezTo>
                    <a:pt x="3699" y="457"/>
                    <a:pt x="2433" y="67"/>
                    <a:pt x="1165" y="2"/>
                  </a:cubicBezTo>
                  <a:cubicBezTo>
                    <a:pt x="1142" y="1"/>
                    <a:pt x="1119" y="0"/>
                    <a:pt x="10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293750" y="2189625"/>
              <a:ext cx="186850" cy="295675"/>
            </a:xfrm>
            <a:custGeom>
              <a:avLst/>
              <a:gdLst/>
              <a:ahLst/>
              <a:cxnLst/>
              <a:rect l="l" t="t" r="r" b="b"/>
              <a:pathLst>
                <a:path w="7474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6499" y="11827"/>
                  </a:lnTo>
                  <a:cubicBezTo>
                    <a:pt x="6824" y="9521"/>
                    <a:pt x="7182" y="6987"/>
                    <a:pt x="7312" y="5654"/>
                  </a:cubicBezTo>
                  <a:cubicBezTo>
                    <a:pt x="7474" y="3899"/>
                    <a:pt x="7409" y="2114"/>
                    <a:pt x="7312" y="1040"/>
                  </a:cubicBez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293750" y="2189625"/>
              <a:ext cx="182825" cy="295675"/>
            </a:xfrm>
            <a:custGeom>
              <a:avLst/>
              <a:gdLst/>
              <a:ahLst/>
              <a:cxnLst/>
              <a:rect l="l" t="t" r="r" b="b"/>
              <a:pathLst>
                <a:path w="7313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1854" y="11827"/>
                  </a:lnTo>
                  <a:cubicBezTo>
                    <a:pt x="1885" y="10852"/>
                    <a:pt x="2015" y="9877"/>
                    <a:pt x="2080" y="8936"/>
                  </a:cubicBezTo>
                  <a:cubicBezTo>
                    <a:pt x="2210" y="7182"/>
                    <a:pt x="2309" y="5459"/>
                    <a:pt x="2439" y="3738"/>
                  </a:cubicBezTo>
                  <a:cubicBezTo>
                    <a:pt x="2504" y="2633"/>
                    <a:pt x="3349" y="1724"/>
                    <a:pt x="4419" y="1529"/>
                  </a:cubicBezTo>
                  <a:lnTo>
                    <a:pt x="7312" y="1040"/>
                  </a:ln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137800" y="2177475"/>
              <a:ext cx="203950" cy="307825"/>
            </a:xfrm>
            <a:custGeom>
              <a:avLst/>
              <a:gdLst/>
              <a:ahLst/>
              <a:cxnLst/>
              <a:rect l="l" t="t" r="r" b="b"/>
              <a:pathLst>
                <a:path w="8158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6663" y="12313"/>
                  </a:lnTo>
                  <a:cubicBezTo>
                    <a:pt x="7214" y="7894"/>
                    <a:pt x="8157" y="520"/>
                    <a:pt x="8157" y="520"/>
                  </a:cubicBez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3137800" y="2177475"/>
              <a:ext cx="204725" cy="307825"/>
            </a:xfrm>
            <a:custGeom>
              <a:avLst/>
              <a:gdLst/>
              <a:ahLst/>
              <a:cxnLst/>
              <a:rect l="l" t="t" r="r" b="b"/>
              <a:pathLst>
                <a:path w="8189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1106" y="12313"/>
                  </a:lnTo>
                  <a:cubicBezTo>
                    <a:pt x="1009" y="10137"/>
                    <a:pt x="976" y="7894"/>
                    <a:pt x="1171" y="5685"/>
                  </a:cubicBezTo>
                  <a:cubicBezTo>
                    <a:pt x="1296" y="4053"/>
                    <a:pt x="1907" y="2299"/>
                    <a:pt x="3795" y="2299"/>
                  </a:cubicBezTo>
                  <a:cubicBezTo>
                    <a:pt x="3861" y="2299"/>
                    <a:pt x="3929" y="2301"/>
                    <a:pt x="3998" y="2306"/>
                  </a:cubicBezTo>
                  <a:lnTo>
                    <a:pt x="7897" y="2600"/>
                  </a:lnTo>
                  <a:lnTo>
                    <a:pt x="8188" y="910"/>
                  </a:ln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3124025" y="1488700"/>
              <a:ext cx="371200" cy="725325"/>
            </a:xfrm>
            <a:custGeom>
              <a:avLst/>
              <a:gdLst/>
              <a:ahLst/>
              <a:cxnLst/>
              <a:rect l="l" t="t" r="r" b="b"/>
              <a:pathLst>
                <a:path w="14848" h="29013" extrusionOk="0">
                  <a:moveTo>
                    <a:pt x="8869" y="0"/>
                  </a:moveTo>
                  <a:lnTo>
                    <a:pt x="4646" y="32"/>
                  </a:lnTo>
                  <a:lnTo>
                    <a:pt x="2241" y="650"/>
                  </a:lnTo>
                  <a:cubicBezTo>
                    <a:pt x="2241" y="650"/>
                    <a:pt x="2210" y="4484"/>
                    <a:pt x="2306" y="6594"/>
                  </a:cubicBezTo>
                  <a:cubicBezTo>
                    <a:pt x="2340" y="7148"/>
                    <a:pt x="2371" y="7569"/>
                    <a:pt x="2436" y="7798"/>
                  </a:cubicBezTo>
                  <a:cubicBezTo>
                    <a:pt x="2665" y="8902"/>
                    <a:pt x="3151" y="14166"/>
                    <a:pt x="3151" y="14881"/>
                  </a:cubicBezTo>
                  <a:cubicBezTo>
                    <a:pt x="3151" y="15302"/>
                    <a:pt x="2145" y="19395"/>
                    <a:pt x="1267" y="22904"/>
                  </a:cubicBezTo>
                  <a:cubicBezTo>
                    <a:pt x="586" y="25602"/>
                    <a:pt x="1" y="27972"/>
                    <a:pt x="1" y="27972"/>
                  </a:cubicBezTo>
                  <a:cubicBezTo>
                    <a:pt x="1" y="27972"/>
                    <a:pt x="3671" y="28786"/>
                    <a:pt x="6465" y="28981"/>
                  </a:cubicBezTo>
                  <a:cubicBezTo>
                    <a:pt x="6779" y="29003"/>
                    <a:pt x="7127" y="29012"/>
                    <a:pt x="7497" y="29012"/>
                  </a:cubicBezTo>
                  <a:cubicBezTo>
                    <a:pt x="10459" y="29012"/>
                    <a:pt x="14847" y="28396"/>
                    <a:pt x="14847" y="28396"/>
                  </a:cubicBezTo>
                  <a:cubicBezTo>
                    <a:pt x="14847" y="28396"/>
                    <a:pt x="14587" y="25763"/>
                    <a:pt x="14296" y="24952"/>
                  </a:cubicBezTo>
                  <a:cubicBezTo>
                    <a:pt x="14036" y="24139"/>
                    <a:pt x="12412" y="14587"/>
                    <a:pt x="12412" y="14587"/>
                  </a:cubicBezTo>
                  <a:cubicBezTo>
                    <a:pt x="12412" y="14587"/>
                    <a:pt x="14392" y="8414"/>
                    <a:pt x="14296" y="8123"/>
                  </a:cubicBezTo>
                  <a:cubicBezTo>
                    <a:pt x="14133" y="7504"/>
                    <a:pt x="11858" y="1105"/>
                    <a:pt x="11208" y="746"/>
                  </a:cubicBezTo>
                  <a:cubicBezTo>
                    <a:pt x="10559" y="356"/>
                    <a:pt x="8869" y="0"/>
                    <a:pt x="8869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3164650" y="1599150"/>
              <a:ext cx="316800" cy="490625"/>
            </a:xfrm>
            <a:custGeom>
              <a:avLst/>
              <a:gdLst/>
              <a:ahLst/>
              <a:cxnLst/>
              <a:rect l="l" t="t" r="r" b="b"/>
              <a:pathLst>
                <a:path w="12672" h="19625" extrusionOk="0">
                  <a:moveTo>
                    <a:pt x="1526" y="1"/>
                  </a:moveTo>
                  <a:lnTo>
                    <a:pt x="681" y="2176"/>
                  </a:lnTo>
                  <a:cubicBezTo>
                    <a:pt x="715" y="2730"/>
                    <a:pt x="746" y="3151"/>
                    <a:pt x="811" y="3380"/>
                  </a:cubicBezTo>
                  <a:cubicBezTo>
                    <a:pt x="1040" y="4484"/>
                    <a:pt x="1526" y="9748"/>
                    <a:pt x="1526" y="10463"/>
                  </a:cubicBezTo>
                  <a:cubicBezTo>
                    <a:pt x="1526" y="10884"/>
                    <a:pt x="876" y="13938"/>
                    <a:pt x="0" y="17415"/>
                  </a:cubicBezTo>
                  <a:lnTo>
                    <a:pt x="6888" y="19625"/>
                  </a:lnTo>
                  <a:lnTo>
                    <a:pt x="9389" y="10463"/>
                  </a:lnTo>
                  <a:lnTo>
                    <a:pt x="10787" y="10169"/>
                  </a:lnTo>
                  <a:cubicBezTo>
                    <a:pt x="10787" y="10169"/>
                    <a:pt x="12573" y="5134"/>
                    <a:pt x="12671" y="3705"/>
                  </a:cubicBezTo>
                  <a:lnTo>
                    <a:pt x="12671" y="3705"/>
                  </a:lnTo>
                  <a:cubicBezTo>
                    <a:pt x="12350" y="4301"/>
                    <a:pt x="11705" y="4525"/>
                    <a:pt x="10998" y="4525"/>
                  </a:cubicBezTo>
                  <a:cubicBezTo>
                    <a:pt x="10704" y="4525"/>
                    <a:pt x="10400" y="4486"/>
                    <a:pt x="10103" y="4419"/>
                  </a:cubicBezTo>
                  <a:cubicBezTo>
                    <a:pt x="9529" y="4275"/>
                    <a:pt x="8904" y="3980"/>
                    <a:pt x="8317" y="3980"/>
                  </a:cubicBezTo>
                  <a:cubicBezTo>
                    <a:pt x="8240" y="3980"/>
                    <a:pt x="8164" y="3985"/>
                    <a:pt x="8089" y="3996"/>
                  </a:cubicBezTo>
                  <a:cubicBezTo>
                    <a:pt x="6724" y="4160"/>
                    <a:pt x="6075" y="4906"/>
                    <a:pt x="4905" y="4906"/>
                  </a:cubicBezTo>
                  <a:cubicBezTo>
                    <a:pt x="3964" y="4906"/>
                    <a:pt x="3086" y="4874"/>
                    <a:pt x="2729" y="3640"/>
                  </a:cubicBezTo>
                  <a:cubicBezTo>
                    <a:pt x="2600" y="3185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141900" y="1699025"/>
              <a:ext cx="312700" cy="364750"/>
            </a:xfrm>
            <a:custGeom>
              <a:avLst/>
              <a:gdLst/>
              <a:ahLst/>
              <a:cxnLst/>
              <a:rect l="l" t="t" r="r" b="b"/>
              <a:pathLst>
                <a:path w="12508" h="14590" extrusionOk="0">
                  <a:moveTo>
                    <a:pt x="4874" y="1"/>
                  </a:moveTo>
                  <a:lnTo>
                    <a:pt x="2145" y="6304"/>
                  </a:lnTo>
                  <a:lnTo>
                    <a:pt x="682" y="9716"/>
                  </a:lnTo>
                  <a:lnTo>
                    <a:pt x="1" y="11307"/>
                  </a:lnTo>
                  <a:lnTo>
                    <a:pt x="7668" y="14590"/>
                  </a:lnTo>
                  <a:lnTo>
                    <a:pt x="9129" y="11177"/>
                  </a:lnTo>
                  <a:lnTo>
                    <a:pt x="9454" y="10397"/>
                  </a:lnTo>
                  <a:lnTo>
                    <a:pt x="12508" y="3284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3158925" y="1856600"/>
              <a:ext cx="219325" cy="123675"/>
            </a:xfrm>
            <a:custGeom>
              <a:avLst/>
              <a:gdLst/>
              <a:ahLst/>
              <a:cxnLst/>
              <a:rect l="l" t="t" r="r" b="b"/>
              <a:pathLst>
                <a:path w="8773" h="4947" extrusionOk="0">
                  <a:moveTo>
                    <a:pt x="1464" y="1"/>
                  </a:moveTo>
                  <a:lnTo>
                    <a:pt x="1" y="3413"/>
                  </a:lnTo>
                  <a:cubicBezTo>
                    <a:pt x="520" y="3445"/>
                    <a:pt x="1040" y="3543"/>
                    <a:pt x="1560" y="3575"/>
                  </a:cubicBezTo>
                  <a:cubicBezTo>
                    <a:pt x="2015" y="3640"/>
                    <a:pt x="2470" y="3608"/>
                    <a:pt x="2894" y="3705"/>
                  </a:cubicBezTo>
                  <a:cubicBezTo>
                    <a:pt x="3899" y="3899"/>
                    <a:pt x="4843" y="4159"/>
                    <a:pt x="5818" y="4419"/>
                  </a:cubicBezTo>
                  <a:cubicBezTo>
                    <a:pt x="5948" y="4453"/>
                    <a:pt x="6044" y="4484"/>
                    <a:pt x="6142" y="4549"/>
                  </a:cubicBezTo>
                  <a:cubicBezTo>
                    <a:pt x="6564" y="4679"/>
                    <a:pt x="6953" y="4809"/>
                    <a:pt x="7377" y="4874"/>
                  </a:cubicBezTo>
                  <a:cubicBezTo>
                    <a:pt x="7464" y="4874"/>
                    <a:pt x="7882" y="4947"/>
                    <a:pt x="8170" y="4947"/>
                  </a:cubicBezTo>
                  <a:cubicBezTo>
                    <a:pt x="8315" y="4947"/>
                    <a:pt x="8426" y="4929"/>
                    <a:pt x="8448" y="4874"/>
                  </a:cubicBezTo>
                  <a:lnTo>
                    <a:pt x="8773" y="4094"/>
                  </a:lnTo>
                  <a:lnTo>
                    <a:pt x="8482" y="3283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262125" y="1876100"/>
              <a:ext cx="158375" cy="104350"/>
            </a:xfrm>
            <a:custGeom>
              <a:avLst/>
              <a:gdLst/>
              <a:ahLst/>
              <a:cxnLst/>
              <a:rect l="l" t="t" r="r" b="b"/>
              <a:pathLst>
                <a:path w="6335" h="4174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90" y="2633"/>
                    <a:pt x="1755" y="2958"/>
                    <a:pt x="1981" y="3184"/>
                  </a:cubicBezTo>
                  <a:cubicBezTo>
                    <a:pt x="2241" y="3444"/>
                    <a:pt x="2534" y="3639"/>
                    <a:pt x="2825" y="3803"/>
                  </a:cubicBezTo>
                  <a:cubicBezTo>
                    <a:pt x="3272" y="4025"/>
                    <a:pt x="3793" y="4173"/>
                    <a:pt x="4304" y="4173"/>
                  </a:cubicBezTo>
                  <a:cubicBezTo>
                    <a:pt x="4463" y="4173"/>
                    <a:pt x="4621" y="4159"/>
                    <a:pt x="4775" y="4128"/>
                  </a:cubicBezTo>
                  <a:cubicBezTo>
                    <a:pt x="5328" y="3998"/>
                    <a:pt x="5749" y="3218"/>
                    <a:pt x="5978" y="2795"/>
                  </a:cubicBezTo>
                  <a:cubicBezTo>
                    <a:pt x="6043" y="2665"/>
                    <a:pt x="6108" y="2535"/>
                    <a:pt x="6139" y="2405"/>
                  </a:cubicBezTo>
                  <a:cubicBezTo>
                    <a:pt x="6173" y="2049"/>
                    <a:pt x="5749" y="1560"/>
                    <a:pt x="5555" y="1269"/>
                  </a:cubicBezTo>
                  <a:cubicBezTo>
                    <a:pt x="5718" y="1269"/>
                    <a:pt x="5879" y="1235"/>
                    <a:pt x="5978" y="1204"/>
                  </a:cubicBezTo>
                  <a:cubicBezTo>
                    <a:pt x="6139" y="1105"/>
                    <a:pt x="6334" y="780"/>
                    <a:pt x="6303" y="619"/>
                  </a:cubicBezTo>
                  <a:cubicBezTo>
                    <a:pt x="6303" y="585"/>
                    <a:pt x="6269" y="554"/>
                    <a:pt x="6238" y="554"/>
                  </a:cubicBezTo>
                  <a:cubicBezTo>
                    <a:pt x="6187" y="557"/>
                    <a:pt x="6136" y="559"/>
                    <a:pt x="6086" y="559"/>
                  </a:cubicBezTo>
                  <a:cubicBezTo>
                    <a:pt x="5654" y="559"/>
                    <a:pt x="5247" y="449"/>
                    <a:pt x="4840" y="390"/>
                  </a:cubicBezTo>
                  <a:cubicBezTo>
                    <a:pt x="4713" y="375"/>
                    <a:pt x="4590" y="368"/>
                    <a:pt x="4470" y="368"/>
                  </a:cubicBezTo>
                  <a:cubicBezTo>
                    <a:pt x="3847" y="368"/>
                    <a:pt x="3289" y="557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3262125" y="1876100"/>
              <a:ext cx="72275" cy="76375"/>
            </a:xfrm>
            <a:custGeom>
              <a:avLst/>
              <a:gdLst/>
              <a:ahLst/>
              <a:cxnLst/>
              <a:rect l="l" t="t" r="r" b="b"/>
              <a:pathLst>
                <a:path w="2891" h="3055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25" y="2600"/>
                    <a:pt x="1721" y="2828"/>
                    <a:pt x="1885" y="3055"/>
                  </a:cubicBezTo>
                  <a:cubicBezTo>
                    <a:pt x="1949" y="2763"/>
                    <a:pt x="2014" y="2439"/>
                    <a:pt x="2111" y="2179"/>
                  </a:cubicBezTo>
                  <a:cubicBezTo>
                    <a:pt x="2274" y="1659"/>
                    <a:pt x="2534" y="1105"/>
                    <a:pt x="2890" y="684"/>
                  </a:cubicBezTo>
                  <a:lnTo>
                    <a:pt x="2890" y="684"/>
                  </a:lnTo>
                  <a:cubicBezTo>
                    <a:pt x="2825" y="715"/>
                    <a:pt x="2760" y="715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3255625" y="1487500"/>
              <a:ext cx="128350" cy="97700"/>
            </a:xfrm>
            <a:custGeom>
              <a:avLst/>
              <a:gdLst/>
              <a:ahLst/>
              <a:cxnLst/>
              <a:rect l="l" t="t" r="r" b="b"/>
              <a:pathLst>
                <a:path w="5134" h="3908" extrusionOk="0">
                  <a:moveTo>
                    <a:pt x="2566" y="1"/>
                  </a:moveTo>
                  <a:cubicBezTo>
                    <a:pt x="2426" y="1"/>
                    <a:pt x="2285" y="4"/>
                    <a:pt x="2145" y="15"/>
                  </a:cubicBezTo>
                  <a:cubicBezTo>
                    <a:pt x="1721" y="15"/>
                    <a:pt x="1300" y="15"/>
                    <a:pt x="876" y="48"/>
                  </a:cubicBezTo>
                  <a:cubicBezTo>
                    <a:pt x="585" y="80"/>
                    <a:pt x="291" y="80"/>
                    <a:pt x="0" y="80"/>
                  </a:cubicBezTo>
                  <a:lnTo>
                    <a:pt x="0" y="1348"/>
                  </a:lnTo>
                  <a:cubicBezTo>
                    <a:pt x="0" y="1348"/>
                    <a:pt x="377" y="3908"/>
                    <a:pt x="2538" y="3908"/>
                  </a:cubicBezTo>
                  <a:cubicBezTo>
                    <a:pt x="2661" y="3908"/>
                    <a:pt x="2790" y="3900"/>
                    <a:pt x="2924" y="3882"/>
                  </a:cubicBezTo>
                  <a:cubicBezTo>
                    <a:pt x="5134" y="3622"/>
                    <a:pt x="4419" y="1543"/>
                    <a:pt x="4419" y="1543"/>
                  </a:cubicBezTo>
                  <a:lnTo>
                    <a:pt x="4385" y="210"/>
                  </a:lnTo>
                  <a:cubicBezTo>
                    <a:pt x="4094" y="80"/>
                    <a:pt x="3735" y="48"/>
                    <a:pt x="3410" y="15"/>
                  </a:cubicBezTo>
                  <a:cubicBezTo>
                    <a:pt x="3130" y="15"/>
                    <a:pt x="2848" y="1"/>
                    <a:pt x="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267775" y="1413125"/>
              <a:ext cx="105600" cy="159050"/>
            </a:xfrm>
            <a:custGeom>
              <a:avLst/>
              <a:gdLst/>
              <a:ahLst/>
              <a:cxnLst/>
              <a:rect l="l" t="t" r="r" b="b"/>
              <a:pathLst>
                <a:path w="4224" h="6362" extrusionOk="0">
                  <a:moveTo>
                    <a:pt x="0" y="1"/>
                  </a:moveTo>
                  <a:lnTo>
                    <a:pt x="0" y="4159"/>
                  </a:lnTo>
                  <a:cubicBezTo>
                    <a:pt x="0" y="4159"/>
                    <a:pt x="320" y="6361"/>
                    <a:pt x="2078" y="6361"/>
                  </a:cubicBezTo>
                  <a:cubicBezTo>
                    <a:pt x="2182" y="6361"/>
                    <a:pt x="2291" y="6353"/>
                    <a:pt x="2404" y="6337"/>
                  </a:cubicBezTo>
                  <a:cubicBezTo>
                    <a:pt x="4224" y="6109"/>
                    <a:pt x="3639" y="4323"/>
                    <a:pt x="3639" y="4323"/>
                  </a:cubicBezTo>
                  <a:lnTo>
                    <a:pt x="3478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3348225" y="1353875"/>
              <a:ext cx="67400" cy="241300"/>
            </a:xfrm>
            <a:custGeom>
              <a:avLst/>
              <a:gdLst/>
              <a:ahLst/>
              <a:cxnLst/>
              <a:rect l="l" t="t" r="r" b="b"/>
              <a:pathLst>
                <a:path w="2696" h="9652" extrusionOk="0">
                  <a:moveTo>
                    <a:pt x="390" y="0"/>
                  </a:moveTo>
                  <a:lnTo>
                    <a:pt x="0" y="9648"/>
                  </a:lnTo>
                  <a:cubicBezTo>
                    <a:pt x="0" y="9648"/>
                    <a:pt x="39" y="9651"/>
                    <a:pt x="108" y="9651"/>
                  </a:cubicBezTo>
                  <a:cubicBezTo>
                    <a:pt x="576" y="9651"/>
                    <a:pt x="2417" y="9503"/>
                    <a:pt x="2500" y="7179"/>
                  </a:cubicBezTo>
                  <a:cubicBezTo>
                    <a:pt x="2695" y="3899"/>
                    <a:pt x="2339" y="811"/>
                    <a:pt x="2339" y="811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215775" y="1353875"/>
              <a:ext cx="62600" cy="241300"/>
            </a:xfrm>
            <a:custGeom>
              <a:avLst/>
              <a:gdLst/>
              <a:ahLst/>
              <a:cxnLst/>
              <a:rect l="l" t="t" r="r" b="b"/>
              <a:pathLst>
                <a:path w="2504" h="9652" extrusionOk="0">
                  <a:moveTo>
                    <a:pt x="2114" y="0"/>
                  </a:moveTo>
                  <a:lnTo>
                    <a:pt x="196" y="681"/>
                  </a:lnTo>
                  <a:cubicBezTo>
                    <a:pt x="196" y="681"/>
                    <a:pt x="1" y="3899"/>
                    <a:pt x="196" y="7179"/>
                  </a:cubicBezTo>
                  <a:cubicBezTo>
                    <a:pt x="282" y="9503"/>
                    <a:pt x="1974" y="9651"/>
                    <a:pt x="2405" y="9651"/>
                  </a:cubicBezTo>
                  <a:cubicBezTo>
                    <a:pt x="2468" y="9651"/>
                    <a:pt x="2504" y="9648"/>
                    <a:pt x="2504" y="9648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272650" y="1462700"/>
              <a:ext cx="81250" cy="56875"/>
            </a:xfrm>
            <a:custGeom>
              <a:avLst/>
              <a:gdLst/>
              <a:ahLst/>
              <a:cxnLst/>
              <a:rect l="l" t="t" r="r" b="b"/>
              <a:pathLst>
                <a:path w="3250" h="2275" extrusionOk="0">
                  <a:moveTo>
                    <a:pt x="0" y="1"/>
                  </a:moveTo>
                  <a:lnTo>
                    <a:pt x="65" y="1072"/>
                  </a:lnTo>
                  <a:cubicBezTo>
                    <a:pt x="455" y="1786"/>
                    <a:pt x="975" y="2275"/>
                    <a:pt x="1593" y="2275"/>
                  </a:cubicBezTo>
                  <a:cubicBezTo>
                    <a:pt x="2274" y="2275"/>
                    <a:pt x="2828" y="1755"/>
                    <a:pt x="3184" y="975"/>
                  </a:cubicBezTo>
                  <a:lnTo>
                    <a:pt x="3249" y="1"/>
                  </a:ln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2250" y="1462700"/>
              <a:ext cx="9775" cy="24400"/>
            </a:xfrm>
            <a:custGeom>
              <a:avLst/>
              <a:gdLst/>
              <a:ahLst/>
              <a:cxnLst/>
              <a:rect l="l" t="t" r="r" b="b"/>
              <a:pathLst>
                <a:path w="391" h="976" extrusionOk="0">
                  <a:moveTo>
                    <a:pt x="65" y="1"/>
                  </a:moveTo>
                  <a:lnTo>
                    <a:pt x="0" y="975"/>
                  </a:lnTo>
                  <a:cubicBezTo>
                    <a:pt x="164" y="682"/>
                    <a:pt x="294" y="357"/>
                    <a:pt x="390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3263750" y="1462700"/>
              <a:ext cx="10550" cy="26800"/>
            </a:xfrm>
            <a:custGeom>
              <a:avLst/>
              <a:gdLst/>
              <a:ahLst/>
              <a:cxnLst/>
              <a:rect l="l" t="t" r="r" b="b"/>
              <a:pathLst>
                <a:path w="422" h="1072" extrusionOk="0">
                  <a:moveTo>
                    <a:pt x="0" y="1"/>
                  </a:moveTo>
                  <a:cubicBezTo>
                    <a:pt x="96" y="391"/>
                    <a:pt x="260" y="747"/>
                    <a:pt x="421" y="1072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3242625" y="1287250"/>
              <a:ext cx="142975" cy="203875"/>
            </a:xfrm>
            <a:custGeom>
              <a:avLst/>
              <a:gdLst/>
              <a:ahLst/>
              <a:cxnLst/>
              <a:rect l="l" t="t" r="r" b="b"/>
              <a:pathLst>
                <a:path w="5719" h="8155" extrusionOk="0">
                  <a:moveTo>
                    <a:pt x="2859" y="1"/>
                  </a:moveTo>
                  <a:cubicBezTo>
                    <a:pt x="1040" y="1"/>
                    <a:pt x="0" y="1625"/>
                    <a:pt x="0" y="3671"/>
                  </a:cubicBezTo>
                  <a:cubicBezTo>
                    <a:pt x="0" y="5685"/>
                    <a:pt x="1040" y="8155"/>
                    <a:pt x="2859" y="8155"/>
                  </a:cubicBezTo>
                  <a:cubicBezTo>
                    <a:pt x="4679" y="8155"/>
                    <a:pt x="5719" y="5685"/>
                    <a:pt x="5719" y="3671"/>
                  </a:cubicBezTo>
                  <a:cubicBezTo>
                    <a:pt x="5719" y="1625"/>
                    <a:pt x="4679" y="1"/>
                    <a:pt x="28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241775" y="1323000"/>
              <a:ext cx="142975" cy="168125"/>
            </a:xfrm>
            <a:custGeom>
              <a:avLst/>
              <a:gdLst/>
              <a:ahLst/>
              <a:cxnLst/>
              <a:rect l="l" t="t" r="r" b="b"/>
              <a:pathLst>
                <a:path w="5719" h="6725" extrusionOk="0">
                  <a:moveTo>
                    <a:pt x="2828" y="1"/>
                  </a:moveTo>
                  <a:cubicBezTo>
                    <a:pt x="2828" y="2"/>
                    <a:pt x="2828" y="3"/>
                    <a:pt x="2828" y="5"/>
                  </a:cubicBezTo>
                  <a:lnTo>
                    <a:pt x="2828" y="5"/>
                  </a:lnTo>
                  <a:cubicBezTo>
                    <a:pt x="2828" y="3"/>
                    <a:pt x="2828" y="2"/>
                    <a:pt x="2828" y="1"/>
                  </a:cubicBezTo>
                  <a:close/>
                  <a:moveTo>
                    <a:pt x="2828" y="5"/>
                  </a:moveTo>
                  <a:lnTo>
                    <a:pt x="2828" y="5"/>
                  </a:lnTo>
                  <a:cubicBezTo>
                    <a:pt x="2782" y="307"/>
                    <a:pt x="1393" y="1950"/>
                    <a:pt x="164" y="2080"/>
                  </a:cubicBezTo>
                  <a:cubicBezTo>
                    <a:pt x="1" y="2111"/>
                    <a:pt x="131" y="2631"/>
                    <a:pt x="131" y="2795"/>
                  </a:cubicBezTo>
                  <a:cubicBezTo>
                    <a:pt x="131" y="4645"/>
                    <a:pt x="1269" y="6725"/>
                    <a:pt x="2925" y="6725"/>
                  </a:cubicBezTo>
                  <a:cubicBezTo>
                    <a:pt x="4679" y="6725"/>
                    <a:pt x="5719" y="4289"/>
                    <a:pt x="5654" y="2405"/>
                  </a:cubicBezTo>
                  <a:cubicBezTo>
                    <a:pt x="5654" y="2275"/>
                    <a:pt x="5493" y="1136"/>
                    <a:pt x="5493" y="1040"/>
                  </a:cubicBezTo>
                  <a:cubicBezTo>
                    <a:pt x="5319" y="1110"/>
                    <a:pt x="5139" y="1141"/>
                    <a:pt x="4958" y="1141"/>
                  </a:cubicBezTo>
                  <a:cubicBezTo>
                    <a:pt x="3904" y="1141"/>
                    <a:pt x="2831" y="113"/>
                    <a:pt x="2828" y="5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01250" y="1414550"/>
              <a:ext cx="24875" cy="8350"/>
            </a:xfrm>
            <a:custGeom>
              <a:avLst/>
              <a:gdLst/>
              <a:ahLst/>
              <a:cxnLst/>
              <a:rect l="l" t="t" r="r" b="b"/>
              <a:pathLst>
                <a:path w="995" h="334" extrusionOk="0">
                  <a:moveTo>
                    <a:pt x="59" y="0"/>
                  </a:moveTo>
                  <a:cubicBezTo>
                    <a:pt x="17" y="0"/>
                    <a:pt x="0" y="54"/>
                    <a:pt x="26" y="107"/>
                  </a:cubicBezTo>
                  <a:cubicBezTo>
                    <a:pt x="125" y="203"/>
                    <a:pt x="221" y="268"/>
                    <a:pt x="351" y="302"/>
                  </a:cubicBezTo>
                  <a:cubicBezTo>
                    <a:pt x="416" y="333"/>
                    <a:pt x="449" y="333"/>
                    <a:pt x="514" y="333"/>
                  </a:cubicBezTo>
                  <a:cubicBezTo>
                    <a:pt x="546" y="333"/>
                    <a:pt x="611" y="333"/>
                    <a:pt x="644" y="302"/>
                  </a:cubicBezTo>
                  <a:cubicBezTo>
                    <a:pt x="774" y="268"/>
                    <a:pt x="871" y="203"/>
                    <a:pt x="969" y="107"/>
                  </a:cubicBezTo>
                  <a:cubicBezTo>
                    <a:pt x="995" y="54"/>
                    <a:pt x="978" y="0"/>
                    <a:pt x="936" y="0"/>
                  </a:cubicBezTo>
                  <a:cubicBezTo>
                    <a:pt x="926" y="0"/>
                    <a:pt x="916" y="3"/>
                    <a:pt x="904" y="9"/>
                  </a:cubicBezTo>
                  <a:cubicBezTo>
                    <a:pt x="806" y="42"/>
                    <a:pt x="676" y="74"/>
                    <a:pt x="514" y="74"/>
                  </a:cubicBezTo>
                  <a:cubicBezTo>
                    <a:pt x="351" y="74"/>
                    <a:pt x="190" y="42"/>
                    <a:pt x="91" y="9"/>
                  </a:cubicBezTo>
                  <a:cubicBezTo>
                    <a:pt x="79" y="3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27875" y="1350625"/>
              <a:ext cx="35775" cy="13000"/>
            </a:xfrm>
            <a:custGeom>
              <a:avLst/>
              <a:gdLst/>
              <a:ahLst/>
              <a:cxnLst/>
              <a:rect l="l" t="t" r="r" b="b"/>
              <a:pathLst>
                <a:path w="1431" h="520" extrusionOk="0">
                  <a:moveTo>
                    <a:pt x="749" y="0"/>
                  </a:moveTo>
                  <a:cubicBezTo>
                    <a:pt x="619" y="0"/>
                    <a:pt x="455" y="31"/>
                    <a:pt x="325" y="96"/>
                  </a:cubicBezTo>
                  <a:cubicBezTo>
                    <a:pt x="195" y="161"/>
                    <a:pt x="99" y="260"/>
                    <a:pt x="34" y="390"/>
                  </a:cubicBezTo>
                  <a:cubicBezTo>
                    <a:pt x="0" y="421"/>
                    <a:pt x="0" y="455"/>
                    <a:pt x="34" y="486"/>
                  </a:cubicBezTo>
                  <a:lnTo>
                    <a:pt x="99" y="486"/>
                  </a:lnTo>
                  <a:cubicBezTo>
                    <a:pt x="195" y="421"/>
                    <a:pt x="325" y="390"/>
                    <a:pt x="424" y="390"/>
                  </a:cubicBezTo>
                  <a:cubicBezTo>
                    <a:pt x="520" y="356"/>
                    <a:pt x="650" y="356"/>
                    <a:pt x="749" y="356"/>
                  </a:cubicBezTo>
                  <a:cubicBezTo>
                    <a:pt x="845" y="356"/>
                    <a:pt x="944" y="356"/>
                    <a:pt x="1040" y="390"/>
                  </a:cubicBezTo>
                  <a:cubicBezTo>
                    <a:pt x="1139" y="421"/>
                    <a:pt x="1269" y="455"/>
                    <a:pt x="1365" y="520"/>
                  </a:cubicBezTo>
                  <a:cubicBezTo>
                    <a:pt x="1399" y="520"/>
                    <a:pt x="1430" y="520"/>
                    <a:pt x="1430" y="486"/>
                  </a:cubicBezTo>
                  <a:lnTo>
                    <a:pt x="1430" y="455"/>
                  </a:lnTo>
                  <a:cubicBezTo>
                    <a:pt x="1399" y="325"/>
                    <a:pt x="1269" y="195"/>
                    <a:pt x="1170" y="130"/>
                  </a:cubicBezTo>
                  <a:cubicBezTo>
                    <a:pt x="1040" y="65"/>
                    <a:pt x="910" y="0"/>
                    <a:pt x="74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264525" y="1350625"/>
              <a:ext cx="36600" cy="13000"/>
            </a:xfrm>
            <a:custGeom>
              <a:avLst/>
              <a:gdLst/>
              <a:ahLst/>
              <a:cxnLst/>
              <a:rect l="l" t="t" r="r" b="b"/>
              <a:pathLst>
                <a:path w="1464" h="520" extrusionOk="0">
                  <a:moveTo>
                    <a:pt x="715" y="0"/>
                  </a:moveTo>
                  <a:cubicBezTo>
                    <a:pt x="554" y="0"/>
                    <a:pt x="424" y="65"/>
                    <a:pt x="294" y="130"/>
                  </a:cubicBezTo>
                  <a:cubicBezTo>
                    <a:pt x="164" y="195"/>
                    <a:pt x="65" y="325"/>
                    <a:pt x="34" y="455"/>
                  </a:cubicBezTo>
                  <a:cubicBezTo>
                    <a:pt x="0" y="455"/>
                    <a:pt x="0" y="486"/>
                    <a:pt x="34" y="486"/>
                  </a:cubicBezTo>
                  <a:cubicBezTo>
                    <a:pt x="34" y="520"/>
                    <a:pt x="65" y="520"/>
                    <a:pt x="99" y="520"/>
                  </a:cubicBezTo>
                  <a:cubicBezTo>
                    <a:pt x="195" y="455"/>
                    <a:pt x="294" y="421"/>
                    <a:pt x="424" y="390"/>
                  </a:cubicBezTo>
                  <a:cubicBezTo>
                    <a:pt x="520" y="356"/>
                    <a:pt x="619" y="356"/>
                    <a:pt x="715" y="356"/>
                  </a:cubicBezTo>
                  <a:cubicBezTo>
                    <a:pt x="814" y="356"/>
                    <a:pt x="944" y="356"/>
                    <a:pt x="1040" y="390"/>
                  </a:cubicBezTo>
                  <a:cubicBezTo>
                    <a:pt x="1139" y="390"/>
                    <a:pt x="1235" y="421"/>
                    <a:pt x="1365" y="486"/>
                  </a:cubicBezTo>
                  <a:lnTo>
                    <a:pt x="1430" y="486"/>
                  </a:lnTo>
                  <a:cubicBezTo>
                    <a:pt x="1430" y="455"/>
                    <a:pt x="1464" y="421"/>
                    <a:pt x="1430" y="390"/>
                  </a:cubicBezTo>
                  <a:cubicBezTo>
                    <a:pt x="1365" y="260"/>
                    <a:pt x="1235" y="161"/>
                    <a:pt x="1105" y="96"/>
                  </a:cubicBezTo>
                  <a:cubicBezTo>
                    <a:pt x="975" y="31"/>
                    <a:pt x="845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296225" y="1256825"/>
              <a:ext cx="111275" cy="127925"/>
            </a:xfrm>
            <a:custGeom>
              <a:avLst/>
              <a:gdLst/>
              <a:ahLst/>
              <a:cxnLst/>
              <a:rect l="l" t="t" r="r" b="b"/>
              <a:pathLst>
                <a:path w="4451" h="5117" extrusionOk="0">
                  <a:moveTo>
                    <a:pt x="1153" y="0"/>
                  </a:moveTo>
                  <a:cubicBezTo>
                    <a:pt x="991" y="0"/>
                    <a:pt x="823" y="16"/>
                    <a:pt x="650" y="48"/>
                  </a:cubicBezTo>
                  <a:cubicBezTo>
                    <a:pt x="1" y="178"/>
                    <a:pt x="617" y="2029"/>
                    <a:pt x="910" y="2388"/>
                  </a:cubicBezTo>
                  <a:cubicBezTo>
                    <a:pt x="1371" y="3020"/>
                    <a:pt x="2238" y="3449"/>
                    <a:pt x="2837" y="3449"/>
                  </a:cubicBezTo>
                  <a:cubicBezTo>
                    <a:pt x="2914" y="3449"/>
                    <a:pt x="2988" y="3442"/>
                    <a:pt x="3055" y="3427"/>
                  </a:cubicBezTo>
                  <a:lnTo>
                    <a:pt x="3055" y="3427"/>
                  </a:lnTo>
                  <a:cubicBezTo>
                    <a:pt x="3120" y="4043"/>
                    <a:pt x="3021" y="4402"/>
                    <a:pt x="3250" y="4532"/>
                  </a:cubicBezTo>
                  <a:cubicBezTo>
                    <a:pt x="3606" y="4693"/>
                    <a:pt x="4126" y="4953"/>
                    <a:pt x="4450" y="5117"/>
                  </a:cubicBezTo>
                  <a:lnTo>
                    <a:pt x="4385" y="4402"/>
                  </a:lnTo>
                  <a:cubicBezTo>
                    <a:pt x="4320" y="3557"/>
                    <a:pt x="4256" y="3167"/>
                    <a:pt x="4094" y="2518"/>
                  </a:cubicBezTo>
                  <a:cubicBezTo>
                    <a:pt x="3858" y="1514"/>
                    <a:pt x="2764" y="0"/>
                    <a:pt x="1153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343350" y="1406625"/>
              <a:ext cx="24375" cy="17900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80" y="715"/>
                    <a:pt x="975" y="554"/>
                    <a:pt x="975" y="359"/>
                  </a:cubicBezTo>
                  <a:cubicBezTo>
                    <a:pt x="975" y="164"/>
                    <a:pt x="780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262125" y="1406625"/>
              <a:ext cx="24375" cy="17900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46" y="715"/>
                    <a:pt x="975" y="554"/>
                    <a:pt x="975" y="359"/>
                  </a:cubicBezTo>
                  <a:cubicBezTo>
                    <a:pt x="975" y="164"/>
                    <a:pt x="746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374200" y="1368425"/>
              <a:ext cx="21925" cy="36600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54" y="1"/>
                  </a:moveTo>
                  <a:cubicBezTo>
                    <a:pt x="239" y="1"/>
                    <a:pt x="32" y="314"/>
                    <a:pt x="32" y="718"/>
                  </a:cubicBezTo>
                  <a:cubicBezTo>
                    <a:pt x="1" y="1108"/>
                    <a:pt x="162" y="1432"/>
                    <a:pt x="391" y="1464"/>
                  </a:cubicBezTo>
                  <a:cubicBezTo>
                    <a:pt x="617" y="1464"/>
                    <a:pt x="845" y="1139"/>
                    <a:pt x="845" y="749"/>
                  </a:cubicBezTo>
                  <a:cubicBezTo>
                    <a:pt x="877" y="328"/>
                    <a:pt x="715" y="3"/>
                    <a:pt x="487" y="3"/>
                  </a:cubicBezTo>
                  <a:cubicBezTo>
                    <a:pt x="476" y="1"/>
                    <a:pt x="465" y="1"/>
                    <a:pt x="45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383100" y="1377400"/>
              <a:ext cx="5750" cy="18725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" y="0"/>
                  </a:moveTo>
                  <a:lnTo>
                    <a:pt x="1" y="749"/>
                  </a:lnTo>
                  <a:cubicBezTo>
                    <a:pt x="100" y="749"/>
                    <a:pt x="196" y="585"/>
                    <a:pt x="229" y="390"/>
                  </a:cubicBezTo>
                  <a:cubicBezTo>
                    <a:pt x="229" y="164"/>
                    <a:pt x="131" y="0"/>
                    <a:pt x="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219875" y="1256500"/>
              <a:ext cx="108875" cy="134750"/>
            </a:xfrm>
            <a:custGeom>
              <a:avLst/>
              <a:gdLst/>
              <a:ahLst/>
              <a:cxnLst/>
              <a:rect l="l" t="t" r="r" b="b"/>
              <a:pathLst>
                <a:path w="4355" h="5390" extrusionOk="0">
                  <a:moveTo>
                    <a:pt x="3448" y="1"/>
                  </a:moveTo>
                  <a:cubicBezTo>
                    <a:pt x="3098" y="1"/>
                    <a:pt x="2721" y="84"/>
                    <a:pt x="2501" y="158"/>
                  </a:cubicBezTo>
                  <a:cubicBezTo>
                    <a:pt x="1365" y="482"/>
                    <a:pt x="292" y="1847"/>
                    <a:pt x="162" y="2985"/>
                  </a:cubicBezTo>
                  <a:cubicBezTo>
                    <a:pt x="97" y="3536"/>
                    <a:pt x="1" y="4381"/>
                    <a:pt x="32" y="5390"/>
                  </a:cubicBezTo>
                  <a:cubicBezTo>
                    <a:pt x="131" y="5260"/>
                    <a:pt x="682" y="4901"/>
                    <a:pt x="1136" y="4610"/>
                  </a:cubicBezTo>
                  <a:cubicBezTo>
                    <a:pt x="1885" y="4090"/>
                    <a:pt x="2665" y="3505"/>
                    <a:pt x="3216" y="2822"/>
                  </a:cubicBezTo>
                  <a:cubicBezTo>
                    <a:pt x="3445" y="2497"/>
                    <a:pt x="3575" y="2206"/>
                    <a:pt x="3704" y="1847"/>
                  </a:cubicBezTo>
                  <a:cubicBezTo>
                    <a:pt x="3801" y="1556"/>
                    <a:pt x="4354" y="386"/>
                    <a:pt x="4126" y="191"/>
                  </a:cubicBezTo>
                  <a:cubicBezTo>
                    <a:pt x="3971" y="50"/>
                    <a:pt x="3717" y="1"/>
                    <a:pt x="3448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3229625" y="1368425"/>
              <a:ext cx="21925" cy="36600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23" y="1"/>
                  </a:moveTo>
                  <a:cubicBezTo>
                    <a:pt x="412" y="1"/>
                    <a:pt x="401" y="1"/>
                    <a:pt x="390" y="3"/>
                  </a:cubicBezTo>
                  <a:cubicBezTo>
                    <a:pt x="162" y="3"/>
                    <a:pt x="1" y="328"/>
                    <a:pt x="32" y="749"/>
                  </a:cubicBezTo>
                  <a:cubicBezTo>
                    <a:pt x="32" y="1139"/>
                    <a:pt x="227" y="1464"/>
                    <a:pt x="487" y="1464"/>
                  </a:cubicBezTo>
                  <a:cubicBezTo>
                    <a:pt x="715" y="1432"/>
                    <a:pt x="876" y="1108"/>
                    <a:pt x="845" y="718"/>
                  </a:cubicBezTo>
                  <a:cubicBezTo>
                    <a:pt x="845" y="314"/>
                    <a:pt x="638" y="1"/>
                    <a:pt x="423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236900" y="1377400"/>
              <a:ext cx="5750" cy="18725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96" y="0"/>
                  </a:moveTo>
                  <a:cubicBezTo>
                    <a:pt x="99" y="0"/>
                    <a:pt x="1" y="164"/>
                    <a:pt x="1" y="390"/>
                  </a:cubicBezTo>
                  <a:cubicBezTo>
                    <a:pt x="34" y="585"/>
                    <a:pt x="131" y="749"/>
                    <a:pt x="229" y="74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340875" y="1374975"/>
              <a:ext cx="10600" cy="16275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1"/>
                  </a:moveTo>
                  <a:cubicBezTo>
                    <a:pt x="99" y="1"/>
                    <a:pt x="0" y="162"/>
                    <a:pt x="0" y="326"/>
                  </a:cubicBezTo>
                  <a:cubicBezTo>
                    <a:pt x="0" y="487"/>
                    <a:pt x="99" y="651"/>
                    <a:pt x="195" y="651"/>
                  </a:cubicBezTo>
                  <a:cubicBezTo>
                    <a:pt x="325" y="651"/>
                    <a:pt x="424" y="487"/>
                    <a:pt x="424" y="326"/>
                  </a:cubicBezTo>
                  <a:cubicBezTo>
                    <a:pt x="424" y="162"/>
                    <a:pt x="325" y="1"/>
                    <a:pt x="19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336850" y="1374150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278350" y="1374975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6" y="1"/>
                  </a:moveTo>
                  <a:cubicBezTo>
                    <a:pt x="97" y="1"/>
                    <a:pt x="1" y="162"/>
                    <a:pt x="1" y="326"/>
                  </a:cubicBezTo>
                  <a:cubicBezTo>
                    <a:pt x="1" y="487"/>
                    <a:pt x="97" y="651"/>
                    <a:pt x="196" y="651"/>
                  </a:cubicBezTo>
                  <a:cubicBezTo>
                    <a:pt x="326" y="651"/>
                    <a:pt x="422" y="487"/>
                    <a:pt x="422" y="326"/>
                  </a:cubicBezTo>
                  <a:cubicBezTo>
                    <a:pt x="422" y="162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274275" y="1374150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82575" y="1765625"/>
              <a:ext cx="236425" cy="181975"/>
            </a:xfrm>
            <a:custGeom>
              <a:avLst/>
              <a:gdLst/>
              <a:ahLst/>
              <a:cxnLst/>
              <a:rect l="l" t="t" r="r" b="b"/>
              <a:pathLst>
                <a:path w="9457" h="7279" extrusionOk="0">
                  <a:moveTo>
                    <a:pt x="390" y="1"/>
                  </a:moveTo>
                  <a:cubicBezTo>
                    <a:pt x="229" y="814"/>
                    <a:pt x="66" y="1594"/>
                    <a:pt x="34" y="1885"/>
                  </a:cubicBezTo>
                  <a:cubicBezTo>
                    <a:pt x="1" y="2764"/>
                    <a:pt x="1" y="2764"/>
                    <a:pt x="619" y="3380"/>
                  </a:cubicBezTo>
                  <a:cubicBezTo>
                    <a:pt x="1269" y="4030"/>
                    <a:pt x="8482" y="7279"/>
                    <a:pt x="8482" y="7279"/>
                  </a:cubicBezTo>
                  <a:cubicBezTo>
                    <a:pt x="8547" y="7052"/>
                    <a:pt x="8612" y="6793"/>
                    <a:pt x="8708" y="6564"/>
                  </a:cubicBezTo>
                  <a:cubicBezTo>
                    <a:pt x="9033" y="5753"/>
                    <a:pt x="9456" y="4973"/>
                    <a:pt x="9456" y="4973"/>
                  </a:cubicBezTo>
                  <a:cubicBezTo>
                    <a:pt x="7637" y="4063"/>
                    <a:pt x="3348" y="1171"/>
                    <a:pt x="3348" y="1171"/>
                  </a:cubicBezTo>
                  <a:cubicBezTo>
                    <a:pt x="3413" y="1009"/>
                    <a:pt x="3380" y="685"/>
                    <a:pt x="3445" y="490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089925" y="1765625"/>
              <a:ext cx="78775" cy="26875"/>
            </a:xfrm>
            <a:custGeom>
              <a:avLst/>
              <a:gdLst/>
              <a:ahLst/>
              <a:cxnLst/>
              <a:rect l="l" t="t" r="r" b="b"/>
              <a:pathLst>
                <a:path w="3151" h="1075" extrusionOk="0">
                  <a:moveTo>
                    <a:pt x="96" y="1"/>
                  </a:moveTo>
                  <a:cubicBezTo>
                    <a:pt x="65" y="196"/>
                    <a:pt x="32" y="360"/>
                    <a:pt x="0" y="555"/>
                  </a:cubicBezTo>
                  <a:cubicBezTo>
                    <a:pt x="1006" y="716"/>
                    <a:pt x="2046" y="879"/>
                    <a:pt x="3086" y="1074"/>
                  </a:cubicBezTo>
                  <a:cubicBezTo>
                    <a:pt x="3119" y="879"/>
                    <a:pt x="3119" y="651"/>
                    <a:pt x="3151" y="490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3088300" y="1504950"/>
              <a:ext cx="125100" cy="276950"/>
            </a:xfrm>
            <a:custGeom>
              <a:avLst/>
              <a:gdLst/>
              <a:ahLst/>
              <a:cxnLst/>
              <a:rect l="l" t="t" r="r" b="b"/>
              <a:pathLst>
                <a:path w="5004" h="11078" extrusionOk="0">
                  <a:moveTo>
                    <a:pt x="3670" y="0"/>
                  </a:moveTo>
                  <a:cubicBezTo>
                    <a:pt x="2241" y="520"/>
                    <a:pt x="1721" y="2825"/>
                    <a:pt x="1331" y="4060"/>
                  </a:cubicBezTo>
                  <a:cubicBezTo>
                    <a:pt x="876" y="5588"/>
                    <a:pt x="585" y="7148"/>
                    <a:pt x="325" y="8674"/>
                  </a:cubicBezTo>
                  <a:cubicBezTo>
                    <a:pt x="195" y="9292"/>
                    <a:pt x="97" y="9877"/>
                    <a:pt x="0" y="10462"/>
                  </a:cubicBezTo>
                  <a:lnTo>
                    <a:pt x="3444" y="11078"/>
                  </a:lnTo>
                  <a:cubicBezTo>
                    <a:pt x="3605" y="10592"/>
                    <a:pt x="3769" y="9973"/>
                    <a:pt x="3930" y="9323"/>
                  </a:cubicBezTo>
                  <a:cubicBezTo>
                    <a:pt x="4354" y="7699"/>
                    <a:pt x="4744" y="5944"/>
                    <a:pt x="4744" y="5848"/>
                  </a:cubicBezTo>
                  <a:cubicBezTo>
                    <a:pt x="5004" y="4484"/>
                    <a:pt x="5004" y="2924"/>
                    <a:pt x="4874" y="2209"/>
                  </a:cubicBezTo>
                  <a:cubicBezTo>
                    <a:pt x="4580" y="616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290500" y="1436725"/>
              <a:ext cx="46375" cy="31650"/>
            </a:xfrm>
            <a:custGeom>
              <a:avLst/>
              <a:gdLst/>
              <a:ahLst/>
              <a:cxnLst/>
              <a:rect l="l" t="t" r="r" b="b"/>
              <a:pathLst>
                <a:path w="1855" h="1266" extrusionOk="0">
                  <a:moveTo>
                    <a:pt x="911" y="0"/>
                  </a:moveTo>
                  <a:cubicBezTo>
                    <a:pt x="425" y="0"/>
                    <a:pt x="1" y="260"/>
                    <a:pt x="1" y="585"/>
                  </a:cubicBezTo>
                  <a:cubicBezTo>
                    <a:pt x="1" y="876"/>
                    <a:pt x="391" y="1266"/>
                    <a:pt x="879" y="1266"/>
                  </a:cubicBezTo>
                  <a:cubicBezTo>
                    <a:pt x="1399" y="1266"/>
                    <a:pt x="1854" y="876"/>
                    <a:pt x="1854" y="585"/>
                  </a:cubicBezTo>
                  <a:cubicBezTo>
                    <a:pt x="1854" y="260"/>
                    <a:pt x="1430" y="0"/>
                    <a:pt x="91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285775" y="1441500"/>
              <a:ext cx="55850" cy="17975"/>
            </a:xfrm>
            <a:custGeom>
              <a:avLst/>
              <a:gdLst/>
              <a:ahLst/>
              <a:cxnLst/>
              <a:rect l="l" t="t" r="r" b="b"/>
              <a:pathLst>
                <a:path w="2234" h="719" extrusionOk="0">
                  <a:moveTo>
                    <a:pt x="161" y="0"/>
                  </a:moveTo>
                  <a:cubicBezTo>
                    <a:pt x="51" y="0"/>
                    <a:pt x="0" y="173"/>
                    <a:pt x="60" y="264"/>
                  </a:cubicBezTo>
                  <a:cubicBezTo>
                    <a:pt x="289" y="524"/>
                    <a:pt x="679" y="719"/>
                    <a:pt x="1133" y="719"/>
                  </a:cubicBezTo>
                  <a:cubicBezTo>
                    <a:pt x="1588" y="719"/>
                    <a:pt x="1978" y="524"/>
                    <a:pt x="2173" y="264"/>
                  </a:cubicBezTo>
                  <a:cubicBezTo>
                    <a:pt x="2233" y="173"/>
                    <a:pt x="2182" y="0"/>
                    <a:pt x="2072" y="0"/>
                  </a:cubicBezTo>
                  <a:cubicBezTo>
                    <a:pt x="2063" y="0"/>
                    <a:pt x="2053" y="1"/>
                    <a:pt x="2043" y="4"/>
                  </a:cubicBezTo>
                  <a:cubicBezTo>
                    <a:pt x="1734" y="36"/>
                    <a:pt x="1425" y="53"/>
                    <a:pt x="1117" y="53"/>
                  </a:cubicBezTo>
                  <a:cubicBezTo>
                    <a:pt x="808" y="53"/>
                    <a:pt x="499" y="36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700725" y="1388750"/>
              <a:ext cx="168125" cy="43125"/>
            </a:xfrm>
            <a:custGeom>
              <a:avLst/>
              <a:gdLst/>
              <a:ahLst/>
              <a:cxnLst/>
              <a:rect l="l" t="t" r="r" b="b"/>
              <a:pathLst>
                <a:path w="6725" h="1725" extrusionOk="0">
                  <a:moveTo>
                    <a:pt x="3686" y="48"/>
                  </a:moveTo>
                  <a:cubicBezTo>
                    <a:pt x="3536" y="48"/>
                    <a:pt x="3380" y="54"/>
                    <a:pt x="3216" y="66"/>
                  </a:cubicBezTo>
                  <a:cubicBezTo>
                    <a:pt x="2275" y="131"/>
                    <a:pt x="1170" y="1"/>
                    <a:pt x="65" y="716"/>
                  </a:cubicBezTo>
                  <a:lnTo>
                    <a:pt x="1" y="1724"/>
                  </a:lnTo>
                  <a:lnTo>
                    <a:pt x="6725" y="1724"/>
                  </a:lnTo>
                  <a:lnTo>
                    <a:pt x="6368" y="911"/>
                  </a:lnTo>
                  <a:cubicBezTo>
                    <a:pt x="6368" y="911"/>
                    <a:pt x="5560" y="48"/>
                    <a:pt x="3686" y="48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619500" y="1409100"/>
              <a:ext cx="341950" cy="594700"/>
            </a:xfrm>
            <a:custGeom>
              <a:avLst/>
              <a:gdLst/>
              <a:ahLst/>
              <a:cxnLst/>
              <a:rect l="l" t="t" r="r" b="b"/>
              <a:pathLst>
                <a:path w="13678" h="23788" extrusionOk="0">
                  <a:moveTo>
                    <a:pt x="6530" y="0"/>
                  </a:moveTo>
                  <a:cubicBezTo>
                    <a:pt x="4320" y="32"/>
                    <a:pt x="2566" y="551"/>
                    <a:pt x="1461" y="1006"/>
                  </a:cubicBezTo>
                  <a:lnTo>
                    <a:pt x="1" y="22938"/>
                  </a:lnTo>
                  <a:cubicBezTo>
                    <a:pt x="1" y="22938"/>
                    <a:pt x="876" y="23588"/>
                    <a:pt x="1851" y="23653"/>
                  </a:cubicBezTo>
                  <a:cubicBezTo>
                    <a:pt x="2311" y="23698"/>
                    <a:pt x="4690" y="23787"/>
                    <a:pt x="7207" y="23787"/>
                  </a:cubicBezTo>
                  <a:cubicBezTo>
                    <a:pt x="10030" y="23787"/>
                    <a:pt x="13025" y="23675"/>
                    <a:pt x="13677" y="23263"/>
                  </a:cubicBezTo>
                  <a:cubicBezTo>
                    <a:pt x="13677" y="23263"/>
                    <a:pt x="12866" y="14132"/>
                    <a:pt x="12866" y="11502"/>
                  </a:cubicBezTo>
                  <a:cubicBezTo>
                    <a:pt x="12866" y="8838"/>
                    <a:pt x="10558" y="585"/>
                    <a:pt x="10558" y="585"/>
                  </a:cubicBezTo>
                  <a:cubicBezTo>
                    <a:pt x="9584" y="292"/>
                    <a:pt x="8188" y="0"/>
                    <a:pt x="6530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3619499" y="1982530"/>
              <a:ext cx="350925" cy="502777"/>
            </a:xfrm>
            <a:custGeom>
              <a:avLst/>
              <a:gdLst/>
              <a:ahLst/>
              <a:cxnLst/>
              <a:rect l="l" t="t" r="r" b="b"/>
              <a:pathLst>
                <a:path w="14037" h="2001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072"/>
                    <a:pt x="357" y="1106"/>
                    <a:pt x="1006" y="1171"/>
                  </a:cubicBezTo>
                  <a:cubicBezTo>
                    <a:pt x="1006" y="1365"/>
                    <a:pt x="975" y="1722"/>
                    <a:pt x="975" y="2210"/>
                  </a:cubicBezTo>
                  <a:cubicBezTo>
                    <a:pt x="910" y="3575"/>
                    <a:pt x="845" y="5914"/>
                    <a:pt x="747" y="8513"/>
                  </a:cubicBezTo>
                  <a:lnTo>
                    <a:pt x="747" y="8773"/>
                  </a:lnTo>
                  <a:lnTo>
                    <a:pt x="747" y="8903"/>
                  </a:lnTo>
                  <a:cubicBezTo>
                    <a:pt x="650" y="10917"/>
                    <a:pt x="585" y="13062"/>
                    <a:pt x="520" y="15076"/>
                  </a:cubicBezTo>
                  <a:cubicBezTo>
                    <a:pt x="487" y="16246"/>
                    <a:pt x="422" y="17350"/>
                    <a:pt x="390" y="18356"/>
                  </a:cubicBezTo>
                  <a:cubicBezTo>
                    <a:pt x="357" y="18941"/>
                    <a:pt x="357" y="19495"/>
                    <a:pt x="325" y="20014"/>
                  </a:cubicBezTo>
                  <a:lnTo>
                    <a:pt x="5914" y="20014"/>
                  </a:lnTo>
                  <a:cubicBezTo>
                    <a:pt x="6109" y="18421"/>
                    <a:pt x="6369" y="16407"/>
                    <a:pt x="6628" y="14296"/>
                  </a:cubicBezTo>
                  <a:cubicBezTo>
                    <a:pt x="6823" y="12737"/>
                    <a:pt x="7018" y="11112"/>
                    <a:pt x="7244" y="9584"/>
                  </a:cubicBezTo>
                  <a:lnTo>
                    <a:pt x="7244" y="9779"/>
                  </a:lnTo>
                  <a:lnTo>
                    <a:pt x="7244" y="9813"/>
                  </a:lnTo>
                  <a:cubicBezTo>
                    <a:pt x="7408" y="13711"/>
                    <a:pt x="7603" y="17870"/>
                    <a:pt x="7699" y="20014"/>
                  </a:cubicBezTo>
                  <a:lnTo>
                    <a:pt x="13451" y="20014"/>
                  </a:lnTo>
                  <a:cubicBezTo>
                    <a:pt x="13516" y="17187"/>
                    <a:pt x="13581" y="14652"/>
                    <a:pt x="13612" y="12963"/>
                  </a:cubicBezTo>
                  <a:cubicBezTo>
                    <a:pt x="13646" y="11923"/>
                    <a:pt x="13646" y="11208"/>
                    <a:pt x="13646" y="10917"/>
                  </a:cubicBezTo>
                  <a:cubicBezTo>
                    <a:pt x="13581" y="9033"/>
                    <a:pt x="13646" y="1267"/>
                    <a:pt x="13646" y="1267"/>
                  </a:cubicBezTo>
                  <a:cubicBezTo>
                    <a:pt x="13776" y="1267"/>
                    <a:pt x="13906" y="1236"/>
                    <a:pt x="14036" y="1236"/>
                  </a:cubicBezTo>
                  <a:lnTo>
                    <a:pt x="14036" y="326"/>
                  </a:lnTo>
                  <a:cubicBezTo>
                    <a:pt x="14036" y="326"/>
                    <a:pt x="11507" y="511"/>
                    <a:pt x="8219" y="511"/>
                  </a:cubicBezTo>
                  <a:cubicBezTo>
                    <a:pt x="5661" y="511"/>
                    <a:pt x="2644" y="399"/>
                    <a:pt x="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3791700" y="2010150"/>
              <a:ext cx="34125" cy="34150"/>
            </a:xfrm>
            <a:custGeom>
              <a:avLst/>
              <a:gdLst/>
              <a:ahLst/>
              <a:cxnLst/>
              <a:rect l="l" t="t" r="r" b="b"/>
              <a:pathLst>
                <a:path w="1365" h="1366" extrusionOk="0">
                  <a:moveTo>
                    <a:pt x="32" y="1"/>
                  </a:moveTo>
                  <a:lnTo>
                    <a:pt x="0" y="1331"/>
                  </a:lnTo>
                  <a:lnTo>
                    <a:pt x="1331" y="1365"/>
                  </a:lnTo>
                  <a:lnTo>
                    <a:pt x="1365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723475" y="1322150"/>
              <a:ext cx="113725" cy="159225"/>
            </a:xfrm>
            <a:custGeom>
              <a:avLst/>
              <a:gdLst/>
              <a:ahLst/>
              <a:cxnLst/>
              <a:rect l="l" t="t" r="r" b="b"/>
              <a:pathLst>
                <a:path w="4549" h="6369" extrusionOk="0">
                  <a:moveTo>
                    <a:pt x="4515" y="1"/>
                  </a:moveTo>
                  <a:lnTo>
                    <a:pt x="0" y="100"/>
                  </a:lnTo>
                  <a:lnTo>
                    <a:pt x="31" y="4679"/>
                  </a:lnTo>
                  <a:cubicBezTo>
                    <a:pt x="31" y="5623"/>
                    <a:pt x="780" y="6369"/>
                    <a:pt x="1721" y="6369"/>
                  </a:cubicBezTo>
                  <a:lnTo>
                    <a:pt x="2890" y="6337"/>
                  </a:lnTo>
                  <a:cubicBezTo>
                    <a:pt x="3800" y="6304"/>
                    <a:pt x="4549" y="5558"/>
                    <a:pt x="4549" y="4648"/>
                  </a:cubicBezTo>
                  <a:lnTo>
                    <a:pt x="4515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3702350" y="1180825"/>
              <a:ext cx="162475" cy="229075"/>
            </a:xfrm>
            <a:custGeom>
              <a:avLst/>
              <a:gdLst/>
              <a:ahLst/>
              <a:cxnLst/>
              <a:rect l="l" t="t" r="r" b="b"/>
              <a:pathLst>
                <a:path w="6499" h="9163" extrusionOk="0">
                  <a:moveTo>
                    <a:pt x="3169" y="0"/>
                  </a:moveTo>
                  <a:cubicBezTo>
                    <a:pt x="3152" y="0"/>
                    <a:pt x="3136" y="0"/>
                    <a:pt x="3119" y="1"/>
                  </a:cubicBezTo>
                  <a:cubicBezTo>
                    <a:pt x="1136" y="34"/>
                    <a:pt x="0" y="1885"/>
                    <a:pt x="32" y="4159"/>
                  </a:cubicBezTo>
                  <a:cubicBezTo>
                    <a:pt x="96" y="6420"/>
                    <a:pt x="1316" y="9163"/>
                    <a:pt x="3245" y="9163"/>
                  </a:cubicBezTo>
                  <a:cubicBezTo>
                    <a:pt x="3257" y="9163"/>
                    <a:pt x="3269" y="9163"/>
                    <a:pt x="3281" y="9163"/>
                  </a:cubicBezTo>
                  <a:cubicBezTo>
                    <a:pt x="5230" y="9131"/>
                    <a:pt x="6498" y="6337"/>
                    <a:pt x="6433" y="4063"/>
                  </a:cubicBezTo>
                  <a:cubicBezTo>
                    <a:pt x="6400" y="1808"/>
                    <a:pt x="5091" y="0"/>
                    <a:pt x="316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3708000" y="1227925"/>
              <a:ext cx="151950" cy="177100"/>
            </a:xfrm>
            <a:custGeom>
              <a:avLst/>
              <a:gdLst/>
              <a:ahLst/>
              <a:cxnLst/>
              <a:rect l="l" t="t" r="r" b="b"/>
              <a:pathLst>
                <a:path w="6078" h="7084" extrusionOk="0">
                  <a:moveTo>
                    <a:pt x="455" y="1"/>
                  </a:moveTo>
                  <a:cubicBezTo>
                    <a:pt x="454" y="3"/>
                    <a:pt x="453" y="6"/>
                    <a:pt x="452" y="8"/>
                  </a:cubicBezTo>
                  <a:lnTo>
                    <a:pt x="452" y="8"/>
                  </a:lnTo>
                  <a:cubicBezTo>
                    <a:pt x="453" y="6"/>
                    <a:pt x="454" y="3"/>
                    <a:pt x="455" y="1"/>
                  </a:cubicBezTo>
                  <a:close/>
                  <a:moveTo>
                    <a:pt x="5589" y="165"/>
                  </a:moveTo>
                  <a:cubicBezTo>
                    <a:pt x="5589" y="165"/>
                    <a:pt x="5589" y="165"/>
                    <a:pt x="5589" y="166"/>
                  </a:cubicBezTo>
                  <a:lnTo>
                    <a:pt x="5589" y="166"/>
                  </a:lnTo>
                  <a:cubicBezTo>
                    <a:pt x="5589" y="165"/>
                    <a:pt x="5589" y="165"/>
                    <a:pt x="5589" y="165"/>
                  </a:cubicBezTo>
                  <a:close/>
                  <a:moveTo>
                    <a:pt x="452" y="8"/>
                  </a:moveTo>
                  <a:cubicBezTo>
                    <a:pt x="163" y="626"/>
                    <a:pt x="1" y="1403"/>
                    <a:pt x="1" y="2275"/>
                  </a:cubicBezTo>
                  <a:cubicBezTo>
                    <a:pt x="34" y="3414"/>
                    <a:pt x="359" y="4648"/>
                    <a:pt x="879" y="5558"/>
                  </a:cubicBezTo>
                  <a:cubicBezTo>
                    <a:pt x="1464" y="6564"/>
                    <a:pt x="2244" y="7084"/>
                    <a:pt x="3055" y="7084"/>
                  </a:cubicBezTo>
                  <a:cubicBezTo>
                    <a:pt x="4809" y="7052"/>
                    <a:pt x="6077" y="4453"/>
                    <a:pt x="6044" y="2179"/>
                  </a:cubicBezTo>
                  <a:cubicBezTo>
                    <a:pt x="6013" y="1400"/>
                    <a:pt x="5849" y="716"/>
                    <a:pt x="5589" y="166"/>
                  </a:cubicBezTo>
                  <a:lnTo>
                    <a:pt x="5589" y="166"/>
                  </a:lnTo>
                  <a:cubicBezTo>
                    <a:pt x="5640" y="280"/>
                    <a:pt x="4322" y="467"/>
                    <a:pt x="3342" y="467"/>
                  </a:cubicBezTo>
                  <a:cubicBezTo>
                    <a:pt x="3206" y="467"/>
                    <a:pt x="3077" y="464"/>
                    <a:pt x="2958" y="456"/>
                  </a:cubicBezTo>
                  <a:cubicBezTo>
                    <a:pt x="2380" y="425"/>
                    <a:pt x="368" y="234"/>
                    <a:pt x="452" y="8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3718600" y="1349775"/>
              <a:ext cx="128350" cy="88600"/>
            </a:xfrm>
            <a:custGeom>
              <a:avLst/>
              <a:gdLst/>
              <a:ahLst/>
              <a:cxnLst/>
              <a:rect l="l" t="t" r="r" b="b"/>
              <a:pathLst>
                <a:path w="5134" h="3544" extrusionOk="0">
                  <a:moveTo>
                    <a:pt x="5134" y="0"/>
                  </a:moveTo>
                  <a:lnTo>
                    <a:pt x="0" y="99"/>
                  </a:lnTo>
                  <a:cubicBezTo>
                    <a:pt x="417" y="1902"/>
                    <a:pt x="1123" y="3543"/>
                    <a:pt x="2526" y="3543"/>
                  </a:cubicBezTo>
                  <a:cubicBezTo>
                    <a:pt x="2539" y="3543"/>
                    <a:pt x="2552" y="3543"/>
                    <a:pt x="2566" y="3543"/>
                  </a:cubicBezTo>
                  <a:cubicBezTo>
                    <a:pt x="4029" y="3543"/>
                    <a:pt x="4775" y="1820"/>
                    <a:pt x="51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688500" y="1267775"/>
              <a:ext cx="22000" cy="51200"/>
            </a:xfrm>
            <a:custGeom>
              <a:avLst/>
              <a:gdLst/>
              <a:ahLst/>
              <a:cxnLst/>
              <a:rect l="l" t="t" r="r" b="b"/>
              <a:pathLst>
                <a:path w="880" h="2048" extrusionOk="0">
                  <a:moveTo>
                    <a:pt x="425" y="0"/>
                  </a:moveTo>
                  <a:cubicBezTo>
                    <a:pt x="196" y="0"/>
                    <a:pt x="1" y="455"/>
                    <a:pt x="35" y="1040"/>
                  </a:cubicBezTo>
                  <a:cubicBezTo>
                    <a:pt x="35" y="1573"/>
                    <a:pt x="217" y="2047"/>
                    <a:pt x="434" y="2047"/>
                  </a:cubicBezTo>
                  <a:cubicBezTo>
                    <a:pt x="441" y="2047"/>
                    <a:pt x="448" y="2047"/>
                    <a:pt x="456" y="2046"/>
                  </a:cubicBezTo>
                  <a:cubicBezTo>
                    <a:pt x="716" y="2046"/>
                    <a:pt x="879" y="1591"/>
                    <a:pt x="879" y="1006"/>
                  </a:cubicBezTo>
                  <a:cubicBezTo>
                    <a:pt x="846" y="455"/>
                    <a:pt x="651" y="0"/>
                    <a:pt x="42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695850" y="1278300"/>
              <a:ext cx="12175" cy="26850"/>
            </a:xfrm>
            <a:custGeom>
              <a:avLst/>
              <a:gdLst/>
              <a:ahLst/>
              <a:cxnLst/>
              <a:rect l="l" t="t" r="r" b="b"/>
              <a:pathLst>
                <a:path w="487" h="1074" extrusionOk="0">
                  <a:moveTo>
                    <a:pt x="227" y="0"/>
                  </a:moveTo>
                  <a:cubicBezTo>
                    <a:pt x="162" y="0"/>
                    <a:pt x="1" y="195"/>
                    <a:pt x="1" y="520"/>
                  </a:cubicBezTo>
                  <a:cubicBezTo>
                    <a:pt x="1" y="879"/>
                    <a:pt x="196" y="1074"/>
                    <a:pt x="260" y="1074"/>
                  </a:cubicBezTo>
                  <a:cubicBezTo>
                    <a:pt x="325" y="1074"/>
                    <a:pt x="487" y="879"/>
                    <a:pt x="487" y="520"/>
                  </a:cubicBezTo>
                  <a:cubicBezTo>
                    <a:pt x="487" y="195"/>
                    <a:pt x="292" y="0"/>
                    <a:pt x="22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855050" y="1264525"/>
              <a:ext cx="23550" cy="52000"/>
            </a:xfrm>
            <a:custGeom>
              <a:avLst/>
              <a:gdLst/>
              <a:ahLst/>
              <a:cxnLst/>
              <a:rect l="l" t="t" r="r" b="b"/>
              <a:pathLst>
                <a:path w="942" h="2080" extrusionOk="0">
                  <a:moveTo>
                    <a:pt x="455" y="0"/>
                  </a:moveTo>
                  <a:cubicBezTo>
                    <a:pt x="195" y="0"/>
                    <a:pt x="1" y="455"/>
                    <a:pt x="1" y="1040"/>
                  </a:cubicBezTo>
                  <a:cubicBezTo>
                    <a:pt x="32" y="1625"/>
                    <a:pt x="227" y="2080"/>
                    <a:pt x="487" y="2080"/>
                  </a:cubicBezTo>
                  <a:cubicBezTo>
                    <a:pt x="746" y="2046"/>
                    <a:pt x="941" y="1591"/>
                    <a:pt x="941" y="1006"/>
                  </a:cubicBezTo>
                  <a:cubicBezTo>
                    <a:pt x="910" y="455"/>
                    <a:pt x="715" y="0"/>
                    <a:pt x="45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859925" y="1275050"/>
              <a:ext cx="13025" cy="26850"/>
            </a:xfrm>
            <a:custGeom>
              <a:avLst/>
              <a:gdLst/>
              <a:ahLst/>
              <a:cxnLst/>
              <a:rect l="l" t="t" r="r" b="b"/>
              <a:pathLst>
                <a:path w="521" h="1074" extrusionOk="0">
                  <a:moveTo>
                    <a:pt x="260" y="0"/>
                  </a:moveTo>
                  <a:cubicBezTo>
                    <a:pt x="195" y="0"/>
                    <a:pt x="0" y="195"/>
                    <a:pt x="0" y="554"/>
                  </a:cubicBezTo>
                  <a:cubicBezTo>
                    <a:pt x="0" y="879"/>
                    <a:pt x="195" y="1074"/>
                    <a:pt x="260" y="1074"/>
                  </a:cubicBezTo>
                  <a:cubicBezTo>
                    <a:pt x="325" y="1074"/>
                    <a:pt x="520" y="879"/>
                    <a:pt x="520" y="520"/>
                  </a:cubicBezTo>
                  <a:cubicBezTo>
                    <a:pt x="487" y="195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695850" y="1160625"/>
              <a:ext cx="174625" cy="142900"/>
            </a:xfrm>
            <a:custGeom>
              <a:avLst/>
              <a:gdLst/>
              <a:ahLst/>
              <a:cxnLst/>
              <a:rect l="l" t="t" r="r" b="b"/>
              <a:pathLst>
                <a:path w="6985" h="5716" extrusionOk="0">
                  <a:moveTo>
                    <a:pt x="3764" y="0"/>
                  </a:moveTo>
                  <a:cubicBezTo>
                    <a:pt x="2767" y="0"/>
                    <a:pt x="1916" y="354"/>
                    <a:pt x="1916" y="354"/>
                  </a:cubicBezTo>
                  <a:cubicBezTo>
                    <a:pt x="1" y="1297"/>
                    <a:pt x="162" y="3603"/>
                    <a:pt x="162" y="3603"/>
                  </a:cubicBezTo>
                  <a:lnTo>
                    <a:pt x="325" y="5716"/>
                  </a:lnTo>
                  <a:lnTo>
                    <a:pt x="812" y="5716"/>
                  </a:lnTo>
                  <a:lnTo>
                    <a:pt x="845" y="4481"/>
                  </a:lnTo>
                  <a:lnTo>
                    <a:pt x="845" y="4447"/>
                  </a:lnTo>
                  <a:cubicBezTo>
                    <a:pt x="1170" y="3863"/>
                    <a:pt x="1300" y="3213"/>
                    <a:pt x="1235" y="2563"/>
                  </a:cubicBezTo>
                  <a:lnTo>
                    <a:pt x="1235" y="2207"/>
                  </a:lnTo>
                  <a:cubicBezTo>
                    <a:pt x="1970" y="2582"/>
                    <a:pt x="2893" y="2692"/>
                    <a:pt x="3725" y="2692"/>
                  </a:cubicBezTo>
                  <a:cubicBezTo>
                    <a:pt x="4913" y="2692"/>
                    <a:pt x="5914" y="2467"/>
                    <a:pt x="5914" y="2467"/>
                  </a:cubicBezTo>
                  <a:lnTo>
                    <a:pt x="5914" y="2467"/>
                  </a:lnTo>
                  <a:lnTo>
                    <a:pt x="5849" y="2693"/>
                  </a:lnTo>
                  <a:cubicBezTo>
                    <a:pt x="5654" y="3343"/>
                    <a:pt x="5880" y="3993"/>
                    <a:pt x="6075" y="4611"/>
                  </a:cubicBezTo>
                  <a:lnTo>
                    <a:pt x="6109" y="5617"/>
                  </a:lnTo>
                  <a:lnTo>
                    <a:pt x="6693" y="5586"/>
                  </a:lnTo>
                  <a:lnTo>
                    <a:pt x="6758" y="4221"/>
                  </a:lnTo>
                  <a:cubicBezTo>
                    <a:pt x="6985" y="3863"/>
                    <a:pt x="6855" y="2857"/>
                    <a:pt x="6725" y="2272"/>
                  </a:cubicBezTo>
                  <a:cubicBezTo>
                    <a:pt x="6628" y="2108"/>
                    <a:pt x="6530" y="1882"/>
                    <a:pt x="6434" y="1622"/>
                  </a:cubicBezTo>
                  <a:cubicBezTo>
                    <a:pt x="5827" y="329"/>
                    <a:pt x="4727" y="0"/>
                    <a:pt x="376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703975" y="1294675"/>
              <a:ext cx="160000" cy="116975"/>
            </a:xfrm>
            <a:custGeom>
              <a:avLst/>
              <a:gdLst/>
              <a:ahLst/>
              <a:cxnLst/>
              <a:rect l="l" t="t" r="r" b="b"/>
              <a:pathLst>
                <a:path w="6400" h="4679" extrusionOk="0">
                  <a:moveTo>
                    <a:pt x="6124" y="0"/>
                  </a:moveTo>
                  <a:cubicBezTo>
                    <a:pt x="6027" y="0"/>
                    <a:pt x="5908" y="42"/>
                    <a:pt x="5784" y="125"/>
                  </a:cubicBezTo>
                  <a:cubicBezTo>
                    <a:pt x="5750" y="385"/>
                    <a:pt x="5719" y="874"/>
                    <a:pt x="5685" y="1134"/>
                  </a:cubicBezTo>
                  <a:cubicBezTo>
                    <a:pt x="5620" y="1425"/>
                    <a:pt x="5425" y="1750"/>
                    <a:pt x="5134" y="1848"/>
                  </a:cubicBezTo>
                  <a:cubicBezTo>
                    <a:pt x="5078" y="1869"/>
                    <a:pt x="5020" y="1878"/>
                    <a:pt x="4962" y="1878"/>
                  </a:cubicBezTo>
                  <a:cubicBezTo>
                    <a:pt x="4749" y="1878"/>
                    <a:pt x="4524" y="1762"/>
                    <a:pt x="4320" y="1685"/>
                  </a:cubicBezTo>
                  <a:cubicBezTo>
                    <a:pt x="3907" y="1504"/>
                    <a:pt x="3452" y="1415"/>
                    <a:pt x="2997" y="1415"/>
                  </a:cubicBezTo>
                  <a:cubicBezTo>
                    <a:pt x="2630" y="1415"/>
                    <a:pt x="2263" y="1473"/>
                    <a:pt x="1916" y="1588"/>
                  </a:cubicBezTo>
                  <a:cubicBezTo>
                    <a:pt x="1701" y="1642"/>
                    <a:pt x="1396" y="1807"/>
                    <a:pt x="1150" y="1807"/>
                  </a:cubicBezTo>
                  <a:cubicBezTo>
                    <a:pt x="1099" y="1807"/>
                    <a:pt x="1051" y="1800"/>
                    <a:pt x="1006" y="1783"/>
                  </a:cubicBezTo>
                  <a:cubicBezTo>
                    <a:pt x="780" y="1653"/>
                    <a:pt x="616" y="1360"/>
                    <a:pt x="585" y="1100"/>
                  </a:cubicBezTo>
                  <a:cubicBezTo>
                    <a:pt x="551" y="840"/>
                    <a:pt x="520" y="614"/>
                    <a:pt x="487" y="224"/>
                  </a:cubicBezTo>
                  <a:cubicBezTo>
                    <a:pt x="389" y="239"/>
                    <a:pt x="316" y="239"/>
                    <a:pt x="247" y="239"/>
                  </a:cubicBezTo>
                  <a:cubicBezTo>
                    <a:pt x="179" y="239"/>
                    <a:pt x="114" y="239"/>
                    <a:pt x="32" y="255"/>
                  </a:cubicBezTo>
                  <a:cubicBezTo>
                    <a:pt x="0" y="1718"/>
                    <a:pt x="585" y="3213"/>
                    <a:pt x="1690" y="4188"/>
                  </a:cubicBezTo>
                  <a:cubicBezTo>
                    <a:pt x="2015" y="4512"/>
                    <a:pt x="2501" y="4642"/>
                    <a:pt x="3021" y="4674"/>
                  </a:cubicBezTo>
                  <a:cubicBezTo>
                    <a:pt x="3060" y="4677"/>
                    <a:pt x="3108" y="4678"/>
                    <a:pt x="3164" y="4678"/>
                  </a:cubicBezTo>
                  <a:cubicBezTo>
                    <a:pt x="3746" y="4678"/>
                    <a:pt x="5131" y="4465"/>
                    <a:pt x="5784" y="2953"/>
                  </a:cubicBezTo>
                  <a:cubicBezTo>
                    <a:pt x="6109" y="2173"/>
                    <a:pt x="6400" y="1069"/>
                    <a:pt x="6368" y="224"/>
                  </a:cubicBezTo>
                  <a:cubicBezTo>
                    <a:pt x="6349" y="75"/>
                    <a:pt x="6256" y="0"/>
                    <a:pt x="612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768100" y="1317075"/>
              <a:ext cx="27350" cy="9200"/>
            </a:xfrm>
            <a:custGeom>
              <a:avLst/>
              <a:gdLst/>
              <a:ahLst/>
              <a:cxnLst/>
              <a:rect l="l" t="t" r="r" b="b"/>
              <a:pathLst>
                <a:path w="1094" h="368" extrusionOk="0">
                  <a:moveTo>
                    <a:pt x="1009" y="1"/>
                  </a:moveTo>
                  <a:cubicBezTo>
                    <a:pt x="999" y="1"/>
                    <a:pt x="987" y="3"/>
                    <a:pt x="976" y="9"/>
                  </a:cubicBezTo>
                  <a:cubicBezTo>
                    <a:pt x="879" y="43"/>
                    <a:pt x="716" y="74"/>
                    <a:pt x="554" y="74"/>
                  </a:cubicBezTo>
                  <a:cubicBezTo>
                    <a:pt x="360" y="74"/>
                    <a:pt x="230" y="43"/>
                    <a:pt x="100" y="9"/>
                  </a:cubicBezTo>
                  <a:cubicBezTo>
                    <a:pt x="35" y="9"/>
                    <a:pt x="1" y="74"/>
                    <a:pt x="35" y="108"/>
                  </a:cubicBezTo>
                  <a:cubicBezTo>
                    <a:pt x="131" y="204"/>
                    <a:pt x="261" y="303"/>
                    <a:pt x="391" y="334"/>
                  </a:cubicBezTo>
                  <a:cubicBezTo>
                    <a:pt x="456" y="367"/>
                    <a:pt x="489" y="367"/>
                    <a:pt x="554" y="367"/>
                  </a:cubicBezTo>
                  <a:cubicBezTo>
                    <a:pt x="619" y="367"/>
                    <a:pt x="651" y="367"/>
                    <a:pt x="716" y="334"/>
                  </a:cubicBezTo>
                  <a:cubicBezTo>
                    <a:pt x="846" y="303"/>
                    <a:pt x="944" y="204"/>
                    <a:pt x="1041" y="108"/>
                  </a:cubicBezTo>
                  <a:cubicBezTo>
                    <a:pt x="1094" y="54"/>
                    <a:pt x="1060" y="1"/>
                    <a:pt x="10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752700" y="1353875"/>
              <a:ext cx="56050" cy="18675"/>
            </a:xfrm>
            <a:custGeom>
              <a:avLst/>
              <a:gdLst/>
              <a:ahLst/>
              <a:cxnLst/>
              <a:rect l="l" t="t" r="r" b="b"/>
              <a:pathLst>
                <a:path w="2242" h="747" extrusionOk="0">
                  <a:moveTo>
                    <a:pt x="2046" y="0"/>
                  </a:moveTo>
                  <a:lnTo>
                    <a:pt x="227" y="31"/>
                  </a:lnTo>
                  <a:cubicBezTo>
                    <a:pt x="66" y="31"/>
                    <a:pt x="1" y="130"/>
                    <a:pt x="97" y="260"/>
                  </a:cubicBezTo>
                  <a:cubicBezTo>
                    <a:pt x="357" y="551"/>
                    <a:pt x="716" y="746"/>
                    <a:pt x="1137" y="746"/>
                  </a:cubicBezTo>
                  <a:cubicBezTo>
                    <a:pt x="1560" y="746"/>
                    <a:pt x="1916" y="520"/>
                    <a:pt x="2145" y="226"/>
                  </a:cubicBezTo>
                  <a:cubicBezTo>
                    <a:pt x="2241" y="96"/>
                    <a:pt x="221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09575" y="1278300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5" y="0"/>
                  </a:moveTo>
                  <a:cubicBezTo>
                    <a:pt x="96" y="0"/>
                    <a:pt x="0" y="164"/>
                    <a:pt x="0" y="325"/>
                  </a:cubicBezTo>
                  <a:cubicBezTo>
                    <a:pt x="0" y="489"/>
                    <a:pt x="96" y="650"/>
                    <a:pt x="226" y="650"/>
                  </a:cubicBezTo>
                  <a:cubicBezTo>
                    <a:pt x="325" y="650"/>
                    <a:pt x="421" y="489"/>
                    <a:pt x="421" y="325"/>
                  </a:cubicBezTo>
                  <a:cubicBezTo>
                    <a:pt x="421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742125" y="1278300"/>
              <a:ext cx="10600" cy="16275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0"/>
                  </a:moveTo>
                  <a:cubicBezTo>
                    <a:pt x="65" y="0"/>
                    <a:pt x="0" y="164"/>
                    <a:pt x="0" y="325"/>
                  </a:cubicBezTo>
                  <a:cubicBezTo>
                    <a:pt x="0" y="489"/>
                    <a:pt x="99" y="650"/>
                    <a:pt x="229" y="650"/>
                  </a:cubicBezTo>
                  <a:cubicBezTo>
                    <a:pt x="325" y="650"/>
                    <a:pt x="424" y="489"/>
                    <a:pt x="424" y="325"/>
                  </a:cubicBezTo>
                  <a:cubicBezTo>
                    <a:pt x="424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800600" y="1260100"/>
              <a:ext cx="34125" cy="14550"/>
            </a:xfrm>
            <a:custGeom>
              <a:avLst/>
              <a:gdLst/>
              <a:ahLst/>
              <a:cxnLst/>
              <a:rect l="l" t="t" r="r" b="b"/>
              <a:pathLst>
                <a:path w="1365" h="582" extrusionOk="0">
                  <a:moveTo>
                    <a:pt x="636" y="1"/>
                  </a:moveTo>
                  <a:cubicBezTo>
                    <a:pt x="544" y="1"/>
                    <a:pt x="451" y="23"/>
                    <a:pt x="359" y="47"/>
                  </a:cubicBezTo>
                  <a:cubicBezTo>
                    <a:pt x="229" y="79"/>
                    <a:pt x="99" y="144"/>
                    <a:pt x="0" y="273"/>
                  </a:cubicBezTo>
                  <a:cubicBezTo>
                    <a:pt x="0" y="273"/>
                    <a:pt x="0" y="307"/>
                    <a:pt x="34" y="338"/>
                  </a:cubicBezTo>
                  <a:lnTo>
                    <a:pt x="65" y="338"/>
                  </a:lnTo>
                  <a:cubicBezTo>
                    <a:pt x="195" y="307"/>
                    <a:pt x="294" y="307"/>
                    <a:pt x="390" y="307"/>
                  </a:cubicBezTo>
                  <a:lnTo>
                    <a:pt x="715" y="307"/>
                  </a:lnTo>
                  <a:lnTo>
                    <a:pt x="1009" y="403"/>
                  </a:lnTo>
                  <a:cubicBezTo>
                    <a:pt x="1105" y="468"/>
                    <a:pt x="1170" y="502"/>
                    <a:pt x="1300" y="567"/>
                  </a:cubicBezTo>
                  <a:cubicBezTo>
                    <a:pt x="1300" y="578"/>
                    <a:pt x="1304" y="581"/>
                    <a:pt x="1310" y="581"/>
                  </a:cubicBezTo>
                  <a:cubicBezTo>
                    <a:pt x="1322" y="581"/>
                    <a:pt x="1344" y="567"/>
                    <a:pt x="1365" y="567"/>
                  </a:cubicBezTo>
                  <a:lnTo>
                    <a:pt x="1365" y="502"/>
                  </a:lnTo>
                  <a:cubicBezTo>
                    <a:pt x="1334" y="372"/>
                    <a:pt x="1235" y="273"/>
                    <a:pt x="1139" y="177"/>
                  </a:cubicBezTo>
                  <a:cubicBezTo>
                    <a:pt x="1040" y="112"/>
                    <a:pt x="910" y="47"/>
                    <a:pt x="749" y="14"/>
                  </a:cubicBezTo>
                  <a:cubicBezTo>
                    <a:pt x="711" y="4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728350" y="1261475"/>
              <a:ext cx="34125" cy="15225"/>
            </a:xfrm>
            <a:custGeom>
              <a:avLst/>
              <a:gdLst/>
              <a:ahLst/>
              <a:cxnLst/>
              <a:rect l="l" t="t" r="r" b="b"/>
              <a:pathLst>
                <a:path w="1365" h="609" extrusionOk="0">
                  <a:moveTo>
                    <a:pt x="811" y="0"/>
                  </a:moveTo>
                  <a:cubicBezTo>
                    <a:pt x="746" y="0"/>
                    <a:pt x="681" y="8"/>
                    <a:pt x="616" y="24"/>
                  </a:cubicBezTo>
                  <a:cubicBezTo>
                    <a:pt x="455" y="57"/>
                    <a:pt x="325" y="122"/>
                    <a:pt x="226" y="218"/>
                  </a:cubicBezTo>
                  <a:cubicBezTo>
                    <a:pt x="130" y="283"/>
                    <a:pt x="31" y="413"/>
                    <a:pt x="0" y="543"/>
                  </a:cubicBezTo>
                  <a:cubicBezTo>
                    <a:pt x="0" y="543"/>
                    <a:pt x="0" y="577"/>
                    <a:pt x="31" y="577"/>
                  </a:cubicBezTo>
                  <a:cubicBezTo>
                    <a:pt x="31" y="608"/>
                    <a:pt x="65" y="608"/>
                    <a:pt x="96" y="608"/>
                  </a:cubicBezTo>
                  <a:cubicBezTo>
                    <a:pt x="195" y="512"/>
                    <a:pt x="291" y="478"/>
                    <a:pt x="390" y="413"/>
                  </a:cubicBezTo>
                  <a:lnTo>
                    <a:pt x="681" y="317"/>
                  </a:lnTo>
                  <a:cubicBezTo>
                    <a:pt x="780" y="283"/>
                    <a:pt x="876" y="283"/>
                    <a:pt x="975" y="283"/>
                  </a:cubicBezTo>
                  <a:cubicBezTo>
                    <a:pt x="1071" y="283"/>
                    <a:pt x="1201" y="283"/>
                    <a:pt x="1300" y="317"/>
                  </a:cubicBezTo>
                  <a:lnTo>
                    <a:pt x="1365" y="317"/>
                  </a:lnTo>
                  <a:lnTo>
                    <a:pt x="1365" y="252"/>
                  </a:lnTo>
                  <a:cubicBezTo>
                    <a:pt x="1266" y="122"/>
                    <a:pt x="1136" y="57"/>
                    <a:pt x="1006" y="24"/>
                  </a:cubicBezTo>
                  <a:cubicBezTo>
                    <a:pt x="941" y="8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830675" y="1309150"/>
              <a:ext cx="5675" cy="3275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97" y="1"/>
                  </a:moveTo>
                  <a:cubicBezTo>
                    <a:pt x="32" y="1"/>
                    <a:pt x="1" y="35"/>
                    <a:pt x="1" y="66"/>
                  </a:cubicBezTo>
                  <a:cubicBezTo>
                    <a:pt x="1" y="100"/>
                    <a:pt x="32" y="131"/>
                    <a:pt x="97" y="131"/>
                  </a:cubicBezTo>
                  <a:cubicBezTo>
                    <a:pt x="162" y="131"/>
                    <a:pt x="227" y="100"/>
                    <a:pt x="227" y="66"/>
                  </a:cubicBezTo>
                  <a:cubicBezTo>
                    <a:pt x="227" y="35"/>
                    <a:pt x="162" y="1"/>
                    <a:pt x="97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817700" y="1306750"/>
              <a:ext cx="6500" cy="2425"/>
            </a:xfrm>
            <a:custGeom>
              <a:avLst/>
              <a:gdLst/>
              <a:ahLst/>
              <a:cxnLst/>
              <a:rect l="l" t="t" r="r" b="b"/>
              <a:pathLst>
                <a:path w="260" h="97" extrusionOk="0">
                  <a:moveTo>
                    <a:pt x="130" y="1"/>
                  </a:moveTo>
                  <a:cubicBezTo>
                    <a:pt x="65" y="1"/>
                    <a:pt x="0" y="1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60" y="66"/>
                    <a:pt x="260" y="32"/>
                  </a:cubicBezTo>
                  <a:cubicBezTo>
                    <a:pt x="260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819300" y="1317275"/>
              <a:ext cx="6525" cy="2825"/>
            </a:xfrm>
            <a:custGeom>
              <a:avLst/>
              <a:gdLst/>
              <a:ahLst/>
              <a:cxnLst/>
              <a:rect l="l" t="t" r="r" b="b"/>
              <a:pathLst>
                <a:path w="261" h="113" extrusionOk="0">
                  <a:moveTo>
                    <a:pt x="131" y="1"/>
                  </a:moveTo>
                  <a:cubicBezTo>
                    <a:pt x="66" y="1"/>
                    <a:pt x="1" y="35"/>
                    <a:pt x="1" y="66"/>
                  </a:cubicBezTo>
                  <a:cubicBezTo>
                    <a:pt x="23" y="90"/>
                    <a:pt x="47" y="112"/>
                    <a:pt x="82" y="112"/>
                  </a:cubicBezTo>
                  <a:cubicBezTo>
                    <a:pt x="96" y="112"/>
                    <a:pt x="112" y="109"/>
                    <a:pt x="131" y="100"/>
                  </a:cubicBezTo>
                  <a:cubicBezTo>
                    <a:pt x="196" y="100"/>
                    <a:pt x="261" y="100"/>
                    <a:pt x="261" y="66"/>
                  </a:cubicBezTo>
                  <a:cubicBezTo>
                    <a:pt x="261" y="35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740500" y="1311275"/>
              <a:ext cx="6525" cy="2775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86" y="1"/>
                  </a:moveTo>
                  <a:cubicBezTo>
                    <a:pt x="169" y="1"/>
                    <a:pt x="149" y="5"/>
                    <a:pt x="130" y="15"/>
                  </a:cubicBezTo>
                  <a:cubicBezTo>
                    <a:pt x="65" y="15"/>
                    <a:pt x="0" y="15"/>
                    <a:pt x="0" y="46"/>
                  </a:cubicBezTo>
                  <a:cubicBezTo>
                    <a:pt x="0" y="80"/>
                    <a:pt x="65" y="111"/>
                    <a:pt x="130" y="111"/>
                  </a:cubicBezTo>
                  <a:cubicBezTo>
                    <a:pt x="195" y="111"/>
                    <a:pt x="260" y="80"/>
                    <a:pt x="260" y="46"/>
                  </a:cubicBezTo>
                  <a:cubicBezTo>
                    <a:pt x="260" y="24"/>
                    <a:pt x="228" y="1"/>
                    <a:pt x="18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3728350" y="1308375"/>
              <a:ext cx="5675" cy="2425"/>
            </a:xfrm>
            <a:custGeom>
              <a:avLst/>
              <a:gdLst/>
              <a:ahLst/>
              <a:cxnLst/>
              <a:rect l="l" t="t" r="r" b="b"/>
              <a:pathLst>
                <a:path w="227" h="97" extrusionOk="0">
                  <a:moveTo>
                    <a:pt x="130" y="1"/>
                  </a:moveTo>
                  <a:cubicBezTo>
                    <a:pt x="65" y="1"/>
                    <a:pt x="0" y="32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26" y="66"/>
                    <a:pt x="226" y="32"/>
                  </a:cubicBezTo>
                  <a:cubicBezTo>
                    <a:pt x="226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729975" y="1318900"/>
              <a:ext cx="5675" cy="3275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130" y="1"/>
                  </a:moveTo>
                  <a:cubicBezTo>
                    <a:pt x="65" y="1"/>
                    <a:pt x="0" y="35"/>
                    <a:pt x="0" y="66"/>
                  </a:cubicBezTo>
                  <a:cubicBezTo>
                    <a:pt x="0" y="100"/>
                    <a:pt x="65" y="131"/>
                    <a:pt x="130" y="131"/>
                  </a:cubicBezTo>
                  <a:cubicBezTo>
                    <a:pt x="195" y="131"/>
                    <a:pt x="226" y="100"/>
                    <a:pt x="226" y="66"/>
                  </a:cubicBezTo>
                  <a:cubicBezTo>
                    <a:pt x="226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833925" y="1414750"/>
              <a:ext cx="216100" cy="931750"/>
            </a:xfrm>
            <a:custGeom>
              <a:avLst/>
              <a:gdLst/>
              <a:ahLst/>
              <a:cxnLst/>
              <a:rect l="l" t="t" r="r" b="b"/>
              <a:pathLst>
                <a:path w="8644" h="37270" extrusionOk="0">
                  <a:moveTo>
                    <a:pt x="1208" y="0"/>
                  </a:moveTo>
                  <a:cubicBezTo>
                    <a:pt x="1204" y="0"/>
                    <a:pt x="1202" y="1"/>
                    <a:pt x="1202" y="1"/>
                  </a:cubicBezTo>
                  <a:cubicBezTo>
                    <a:pt x="1202" y="1"/>
                    <a:pt x="1495" y="2244"/>
                    <a:pt x="1332" y="4289"/>
                  </a:cubicBezTo>
                  <a:cubicBezTo>
                    <a:pt x="1137" y="6337"/>
                    <a:pt x="1" y="8936"/>
                    <a:pt x="1" y="8936"/>
                  </a:cubicBezTo>
                  <a:cubicBezTo>
                    <a:pt x="1" y="8936"/>
                    <a:pt x="196" y="12476"/>
                    <a:pt x="391" y="15011"/>
                  </a:cubicBezTo>
                  <a:cubicBezTo>
                    <a:pt x="456" y="15954"/>
                    <a:pt x="1851" y="37233"/>
                    <a:pt x="1851" y="37233"/>
                  </a:cubicBezTo>
                  <a:cubicBezTo>
                    <a:pt x="2168" y="37258"/>
                    <a:pt x="2495" y="37269"/>
                    <a:pt x="2827" y="37269"/>
                  </a:cubicBezTo>
                  <a:cubicBezTo>
                    <a:pt x="5567" y="37269"/>
                    <a:pt x="8643" y="36519"/>
                    <a:pt x="8643" y="36519"/>
                  </a:cubicBezTo>
                  <a:cubicBezTo>
                    <a:pt x="8643" y="36519"/>
                    <a:pt x="6109" y="23947"/>
                    <a:pt x="5524" y="17839"/>
                  </a:cubicBezTo>
                  <a:cubicBezTo>
                    <a:pt x="5459" y="17155"/>
                    <a:pt x="5425" y="16409"/>
                    <a:pt x="5394" y="15629"/>
                  </a:cubicBezTo>
                  <a:cubicBezTo>
                    <a:pt x="5199" y="12736"/>
                    <a:pt x="5264" y="9261"/>
                    <a:pt x="4710" y="6563"/>
                  </a:cubicBezTo>
                  <a:cubicBezTo>
                    <a:pt x="4191" y="4193"/>
                    <a:pt x="3996" y="2210"/>
                    <a:pt x="3315" y="1334"/>
                  </a:cubicBezTo>
                  <a:cubicBezTo>
                    <a:pt x="2350" y="29"/>
                    <a:pt x="129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563425" y="1418850"/>
              <a:ext cx="216925" cy="924350"/>
            </a:xfrm>
            <a:custGeom>
              <a:avLst/>
              <a:gdLst/>
              <a:ahLst/>
              <a:cxnLst/>
              <a:rect l="l" t="t" r="r" b="b"/>
              <a:pathLst>
                <a:path w="8677" h="36974" extrusionOk="0">
                  <a:moveTo>
                    <a:pt x="5103" y="0"/>
                  </a:moveTo>
                  <a:cubicBezTo>
                    <a:pt x="5102" y="0"/>
                    <a:pt x="5102" y="1"/>
                    <a:pt x="5101" y="1"/>
                  </a:cubicBezTo>
                  <a:lnTo>
                    <a:pt x="5101" y="1"/>
                  </a:lnTo>
                  <a:lnTo>
                    <a:pt x="5103" y="0"/>
                  </a:lnTo>
                  <a:close/>
                  <a:moveTo>
                    <a:pt x="5101" y="1"/>
                  </a:moveTo>
                  <a:lnTo>
                    <a:pt x="3704" y="616"/>
                  </a:lnTo>
                  <a:cubicBezTo>
                    <a:pt x="2958" y="876"/>
                    <a:pt x="2470" y="1591"/>
                    <a:pt x="2470" y="2371"/>
                  </a:cubicBezTo>
                  <a:cubicBezTo>
                    <a:pt x="2405" y="5880"/>
                    <a:pt x="2210" y="15301"/>
                    <a:pt x="2145" y="16180"/>
                  </a:cubicBezTo>
                  <a:cubicBezTo>
                    <a:pt x="2080" y="16505"/>
                    <a:pt x="2049" y="16796"/>
                    <a:pt x="2049" y="17121"/>
                  </a:cubicBezTo>
                  <a:cubicBezTo>
                    <a:pt x="2015" y="17251"/>
                    <a:pt x="2015" y="17350"/>
                    <a:pt x="1984" y="17480"/>
                  </a:cubicBezTo>
                  <a:cubicBezTo>
                    <a:pt x="1984" y="17641"/>
                    <a:pt x="1950" y="17771"/>
                    <a:pt x="1950" y="17934"/>
                  </a:cubicBezTo>
                  <a:cubicBezTo>
                    <a:pt x="1659" y="21085"/>
                    <a:pt x="619" y="30701"/>
                    <a:pt x="424" y="32326"/>
                  </a:cubicBezTo>
                  <a:cubicBezTo>
                    <a:pt x="325" y="33106"/>
                    <a:pt x="260" y="33885"/>
                    <a:pt x="164" y="34699"/>
                  </a:cubicBezTo>
                  <a:cubicBezTo>
                    <a:pt x="130" y="34925"/>
                    <a:pt x="65" y="35185"/>
                    <a:pt x="0" y="35445"/>
                  </a:cubicBezTo>
                  <a:cubicBezTo>
                    <a:pt x="1594" y="35999"/>
                    <a:pt x="3249" y="36388"/>
                    <a:pt x="4908" y="36648"/>
                  </a:cubicBezTo>
                  <a:cubicBezTo>
                    <a:pt x="5687" y="36778"/>
                    <a:pt x="6467" y="36874"/>
                    <a:pt x="7278" y="36973"/>
                  </a:cubicBezTo>
                  <a:cubicBezTo>
                    <a:pt x="7538" y="32196"/>
                    <a:pt x="8448" y="16375"/>
                    <a:pt x="8482" y="16016"/>
                  </a:cubicBezTo>
                  <a:lnTo>
                    <a:pt x="8482" y="15920"/>
                  </a:lnTo>
                  <a:cubicBezTo>
                    <a:pt x="8513" y="15496"/>
                    <a:pt x="8547" y="15107"/>
                    <a:pt x="8578" y="14685"/>
                  </a:cubicBezTo>
                  <a:cubicBezTo>
                    <a:pt x="8578" y="14101"/>
                    <a:pt x="8612" y="13516"/>
                    <a:pt x="8612" y="12931"/>
                  </a:cubicBezTo>
                  <a:cubicBezTo>
                    <a:pt x="8643" y="12637"/>
                    <a:pt x="8643" y="12346"/>
                    <a:pt x="8643" y="12086"/>
                  </a:cubicBezTo>
                  <a:lnTo>
                    <a:pt x="8643" y="12021"/>
                  </a:lnTo>
                  <a:cubicBezTo>
                    <a:pt x="8676" y="10137"/>
                    <a:pt x="8222" y="8284"/>
                    <a:pt x="7312" y="6628"/>
                  </a:cubicBezTo>
                  <a:cubicBezTo>
                    <a:pt x="6922" y="5945"/>
                    <a:pt x="6532" y="5199"/>
                    <a:pt x="6303" y="4679"/>
                  </a:cubicBezTo>
                  <a:cubicBezTo>
                    <a:pt x="5979" y="3899"/>
                    <a:pt x="5719" y="3119"/>
                    <a:pt x="5524" y="2340"/>
                  </a:cubicBezTo>
                  <a:cubicBezTo>
                    <a:pt x="5459" y="2112"/>
                    <a:pt x="4942" y="78"/>
                    <a:pt x="5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8150" y="1652775"/>
              <a:ext cx="82875" cy="12175"/>
            </a:xfrm>
            <a:custGeom>
              <a:avLst/>
              <a:gdLst/>
              <a:ahLst/>
              <a:cxnLst/>
              <a:rect l="l" t="t" r="r" b="b"/>
              <a:pathLst>
                <a:path w="3315" h="487" extrusionOk="0">
                  <a:moveTo>
                    <a:pt x="1" y="0"/>
                  </a:moveTo>
                  <a:lnTo>
                    <a:pt x="1" y="486"/>
                  </a:lnTo>
                  <a:lnTo>
                    <a:pt x="3314" y="48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56875" y="1412350"/>
              <a:ext cx="123475" cy="303800"/>
            </a:xfrm>
            <a:custGeom>
              <a:avLst/>
              <a:gdLst/>
              <a:ahLst/>
              <a:cxnLst/>
              <a:rect l="l" t="t" r="r" b="b"/>
              <a:pathLst>
                <a:path w="4939" h="12152" extrusionOk="0">
                  <a:moveTo>
                    <a:pt x="1495" y="0"/>
                  </a:moveTo>
                  <a:cubicBezTo>
                    <a:pt x="1494" y="0"/>
                    <a:pt x="0" y="1007"/>
                    <a:pt x="616" y="5620"/>
                  </a:cubicBezTo>
                  <a:lnTo>
                    <a:pt x="1461" y="5783"/>
                  </a:lnTo>
                  <a:lnTo>
                    <a:pt x="1201" y="6334"/>
                  </a:lnTo>
                  <a:cubicBezTo>
                    <a:pt x="1201" y="6334"/>
                    <a:pt x="2794" y="10462"/>
                    <a:pt x="4938" y="12151"/>
                  </a:cubicBezTo>
                  <a:lnTo>
                    <a:pt x="4580" y="9648"/>
                  </a:lnTo>
                  <a:cubicBezTo>
                    <a:pt x="3899" y="8967"/>
                    <a:pt x="3345" y="7538"/>
                    <a:pt x="2630" y="6075"/>
                  </a:cubicBezTo>
                  <a:cubicBezTo>
                    <a:pt x="1430" y="3540"/>
                    <a:pt x="1430" y="1201"/>
                    <a:pt x="1495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780325" y="1552850"/>
              <a:ext cx="62525" cy="370375"/>
            </a:xfrm>
            <a:custGeom>
              <a:avLst/>
              <a:gdLst/>
              <a:ahLst/>
              <a:cxnLst/>
              <a:rect l="l" t="t" r="r" b="b"/>
              <a:pathLst>
                <a:path w="2501" h="14815" extrusionOk="0">
                  <a:moveTo>
                    <a:pt x="684" y="0"/>
                  </a:moveTo>
                  <a:cubicBezTo>
                    <a:pt x="463" y="0"/>
                    <a:pt x="260" y="130"/>
                    <a:pt x="260" y="130"/>
                  </a:cubicBezTo>
                  <a:lnTo>
                    <a:pt x="0" y="9097"/>
                  </a:lnTo>
                  <a:cubicBezTo>
                    <a:pt x="32" y="10560"/>
                    <a:pt x="1560" y="14815"/>
                    <a:pt x="1560" y="14815"/>
                  </a:cubicBezTo>
                  <a:cubicBezTo>
                    <a:pt x="2405" y="13190"/>
                    <a:pt x="2501" y="9261"/>
                    <a:pt x="2501" y="9261"/>
                  </a:cubicBezTo>
                  <a:cubicBezTo>
                    <a:pt x="2306" y="6466"/>
                    <a:pt x="1006" y="130"/>
                    <a:pt x="1006" y="130"/>
                  </a:cubicBezTo>
                  <a:cubicBezTo>
                    <a:pt x="909" y="33"/>
                    <a:pt x="794" y="0"/>
                    <a:pt x="684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761600" y="1481350"/>
              <a:ext cx="54500" cy="74750"/>
            </a:xfrm>
            <a:custGeom>
              <a:avLst/>
              <a:gdLst/>
              <a:ahLst/>
              <a:cxnLst/>
              <a:rect l="l" t="t" r="r" b="b"/>
              <a:pathLst>
                <a:path w="2180" h="2990" extrusionOk="0">
                  <a:moveTo>
                    <a:pt x="976" y="1"/>
                  </a:moveTo>
                  <a:cubicBezTo>
                    <a:pt x="976" y="1"/>
                    <a:pt x="1" y="196"/>
                    <a:pt x="100" y="879"/>
                  </a:cubicBezTo>
                  <a:cubicBezTo>
                    <a:pt x="165" y="1560"/>
                    <a:pt x="1009" y="2990"/>
                    <a:pt x="1009" y="2990"/>
                  </a:cubicBezTo>
                  <a:cubicBezTo>
                    <a:pt x="1139" y="2958"/>
                    <a:pt x="1266" y="2947"/>
                    <a:pt x="1376" y="2947"/>
                  </a:cubicBezTo>
                  <a:cubicBezTo>
                    <a:pt x="1597" y="2947"/>
                    <a:pt x="1755" y="2990"/>
                    <a:pt x="1755" y="2990"/>
                  </a:cubicBezTo>
                  <a:cubicBezTo>
                    <a:pt x="2015" y="2275"/>
                    <a:pt x="2179" y="780"/>
                    <a:pt x="2179" y="780"/>
                  </a:cubicBezTo>
                  <a:lnTo>
                    <a:pt x="2080" y="26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712875" y="1392000"/>
              <a:ext cx="73125" cy="123500"/>
            </a:xfrm>
            <a:custGeom>
              <a:avLst/>
              <a:gdLst/>
              <a:ahLst/>
              <a:cxnLst/>
              <a:rect l="l" t="t" r="r" b="b"/>
              <a:pathLst>
                <a:path w="2925" h="4940" extrusionOk="0">
                  <a:moveTo>
                    <a:pt x="390" y="1"/>
                  </a:moveTo>
                  <a:cubicBezTo>
                    <a:pt x="294" y="100"/>
                    <a:pt x="195" y="261"/>
                    <a:pt x="131" y="456"/>
                  </a:cubicBezTo>
                  <a:cubicBezTo>
                    <a:pt x="34" y="651"/>
                    <a:pt x="1" y="846"/>
                    <a:pt x="1" y="976"/>
                  </a:cubicBezTo>
                  <a:cubicBezTo>
                    <a:pt x="164" y="3640"/>
                    <a:pt x="1950" y="4939"/>
                    <a:pt x="1950" y="4939"/>
                  </a:cubicBezTo>
                  <a:cubicBezTo>
                    <a:pt x="2340" y="4224"/>
                    <a:pt x="2925" y="3575"/>
                    <a:pt x="2925" y="3575"/>
                  </a:cubicBezTo>
                  <a:cubicBezTo>
                    <a:pt x="1950" y="2959"/>
                    <a:pt x="1334" y="2080"/>
                    <a:pt x="944" y="1334"/>
                  </a:cubicBezTo>
                  <a:cubicBezTo>
                    <a:pt x="684" y="846"/>
                    <a:pt x="489" y="391"/>
                    <a:pt x="3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785975" y="1389600"/>
              <a:ext cx="63375" cy="125900"/>
            </a:xfrm>
            <a:custGeom>
              <a:avLst/>
              <a:gdLst/>
              <a:ahLst/>
              <a:cxnLst/>
              <a:rect l="l" t="t" r="r" b="b"/>
              <a:pathLst>
                <a:path w="2535" h="5036" extrusionOk="0">
                  <a:moveTo>
                    <a:pt x="1984" y="1"/>
                  </a:moveTo>
                  <a:cubicBezTo>
                    <a:pt x="1950" y="391"/>
                    <a:pt x="1854" y="910"/>
                    <a:pt x="1659" y="1495"/>
                  </a:cubicBezTo>
                  <a:cubicBezTo>
                    <a:pt x="1399" y="2306"/>
                    <a:pt x="879" y="3216"/>
                    <a:pt x="1" y="3671"/>
                  </a:cubicBezTo>
                  <a:cubicBezTo>
                    <a:pt x="1" y="3671"/>
                    <a:pt x="944" y="3899"/>
                    <a:pt x="1334" y="5035"/>
                  </a:cubicBezTo>
                  <a:cubicBezTo>
                    <a:pt x="1334" y="5035"/>
                    <a:pt x="2535" y="3606"/>
                    <a:pt x="2439" y="1040"/>
                  </a:cubicBezTo>
                  <a:cubicBezTo>
                    <a:pt x="2439" y="910"/>
                    <a:pt x="2405" y="747"/>
                    <a:pt x="2340" y="552"/>
                  </a:cubicBezTo>
                  <a:cubicBezTo>
                    <a:pt x="2244" y="292"/>
                    <a:pt x="2080" y="97"/>
                    <a:pt x="1984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771350" y="1426125"/>
              <a:ext cx="301125" cy="416000"/>
            </a:xfrm>
            <a:custGeom>
              <a:avLst/>
              <a:gdLst/>
              <a:ahLst/>
              <a:cxnLst/>
              <a:rect l="l" t="t" r="r" b="b"/>
              <a:pathLst>
                <a:path w="12045" h="16640" extrusionOk="0">
                  <a:moveTo>
                    <a:pt x="5004" y="34"/>
                  </a:moveTo>
                  <a:cubicBezTo>
                    <a:pt x="5004" y="34"/>
                    <a:pt x="5753" y="1560"/>
                    <a:pt x="6468" y="3639"/>
                  </a:cubicBezTo>
                  <a:cubicBezTo>
                    <a:pt x="6597" y="4029"/>
                    <a:pt x="6694" y="4419"/>
                    <a:pt x="6792" y="4809"/>
                  </a:cubicBezTo>
                  <a:cubicBezTo>
                    <a:pt x="7312" y="7408"/>
                    <a:pt x="7603" y="13225"/>
                    <a:pt x="7603" y="13225"/>
                  </a:cubicBezTo>
                  <a:cubicBezTo>
                    <a:pt x="7603" y="13225"/>
                    <a:pt x="1529" y="12575"/>
                    <a:pt x="651" y="12380"/>
                  </a:cubicBezTo>
                  <a:lnTo>
                    <a:pt x="359" y="13810"/>
                  </a:lnTo>
                  <a:lnTo>
                    <a:pt x="1" y="15595"/>
                  </a:lnTo>
                  <a:cubicBezTo>
                    <a:pt x="1" y="15595"/>
                    <a:pt x="944" y="15725"/>
                    <a:pt x="2179" y="15920"/>
                  </a:cubicBezTo>
                  <a:cubicBezTo>
                    <a:pt x="3510" y="16115"/>
                    <a:pt x="5233" y="16375"/>
                    <a:pt x="6434" y="16539"/>
                  </a:cubicBezTo>
                  <a:cubicBezTo>
                    <a:pt x="7093" y="16613"/>
                    <a:pt x="7715" y="16640"/>
                    <a:pt x="8268" y="16640"/>
                  </a:cubicBezTo>
                  <a:cubicBezTo>
                    <a:pt x="9648" y="16640"/>
                    <a:pt x="10592" y="16474"/>
                    <a:pt x="10592" y="16474"/>
                  </a:cubicBezTo>
                  <a:cubicBezTo>
                    <a:pt x="10592" y="16474"/>
                    <a:pt x="10595" y="16474"/>
                    <a:pt x="10601" y="16474"/>
                  </a:cubicBezTo>
                  <a:cubicBezTo>
                    <a:pt x="10719" y="16474"/>
                    <a:pt x="12044" y="16415"/>
                    <a:pt x="11796" y="13745"/>
                  </a:cubicBezTo>
                  <a:cubicBezTo>
                    <a:pt x="11762" y="13126"/>
                    <a:pt x="9522" y="5394"/>
                    <a:pt x="8643" y="2958"/>
                  </a:cubicBezTo>
                  <a:cubicBezTo>
                    <a:pt x="7603" y="0"/>
                    <a:pt x="5103" y="130"/>
                    <a:pt x="500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771350" y="1735625"/>
              <a:ext cx="156825" cy="94225"/>
            </a:xfrm>
            <a:custGeom>
              <a:avLst/>
              <a:gdLst/>
              <a:ahLst/>
              <a:cxnLst/>
              <a:rect l="l" t="t" r="r" b="b"/>
              <a:pathLst>
                <a:path w="6273" h="3769" extrusionOk="0">
                  <a:moveTo>
                    <a:pt x="651" y="0"/>
                  </a:moveTo>
                  <a:lnTo>
                    <a:pt x="359" y="1430"/>
                  </a:lnTo>
                  <a:lnTo>
                    <a:pt x="1" y="3215"/>
                  </a:lnTo>
                  <a:cubicBezTo>
                    <a:pt x="1" y="3215"/>
                    <a:pt x="944" y="3345"/>
                    <a:pt x="2179" y="3540"/>
                  </a:cubicBezTo>
                  <a:cubicBezTo>
                    <a:pt x="2634" y="3605"/>
                    <a:pt x="3089" y="3670"/>
                    <a:pt x="3575" y="3769"/>
                  </a:cubicBezTo>
                  <a:cubicBezTo>
                    <a:pt x="4063" y="2630"/>
                    <a:pt x="5103" y="1560"/>
                    <a:pt x="5784" y="1040"/>
                  </a:cubicBezTo>
                  <a:cubicBezTo>
                    <a:pt x="5948" y="910"/>
                    <a:pt x="6109" y="811"/>
                    <a:pt x="6273" y="681"/>
                  </a:cubicBezTo>
                  <a:cubicBezTo>
                    <a:pt x="4453" y="486"/>
                    <a:pt x="1269" y="130"/>
                    <a:pt x="651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924050" y="1487850"/>
              <a:ext cx="91000" cy="268900"/>
            </a:xfrm>
            <a:custGeom>
              <a:avLst/>
              <a:gdLst/>
              <a:ahLst/>
              <a:cxnLst/>
              <a:rect l="l" t="t" r="r" b="b"/>
              <a:pathLst>
                <a:path w="3640" h="10756" extrusionOk="0">
                  <a:moveTo>
                    <a:pt x="1" y="1"/>
                  </a:moveTo>
                  <a:cubicBezTo>
                    <a:pt x="1" y="1"/>
                    <a:pt x="586" y="1950"/>
                    <a:pt x="684" y="2340"/>
                  </a:cubicBezTo>
                  <a:cubicBezTo>
                    <a:pt x="1204" y="4939"/>
                    <a:pt x="1495" y="10756"/>
                    <a:pt x="1495" y="10756"/>
                  </a:cubicBezTo>
                  <a:cubicBezTo>
                    <a:pt x="1495" y="10756"/>
                    <a:pt x="2102" y="10683"/>
                    <a:pt x="2737" y="10683"/>
                  </a:cubicBezTo>
                  <a:cubicBezTo>
                    <a:pt x="3055" y="10683"/>
                    <a:pt x="3380" y="10701"/>
                    <a:pt x="3640" y="10756"/>
                  </a:cubicBezTo>
                  <a:lnTo>
                    <a:pt x="2340" y="10106"/>
                  </a:lnTo>
                  <a:cubicBezTo>
                    <a:pt x="2340" y="10106"/>
                    <a:pt x="1594" y="2374"/>
                    <a:pt x="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809575" y="1713725"/>
              <a:ext cx="134850" cy="66550"/>
            </a:xfrm>
            <a:custGeom>
              <a:avLst/>
              <a:gdLst/>
              <a:ahLst/>
              <a:cxnLst/>
              <a:rect l="l" t="t" r="r" b="b"/>
              <a:pathLst>
                <a:path w="5394" h="2662" extrusionOk="0">
                  <a:moveTo>
                    <a:pt x="2626" y="1"/>
                  </a:moveTo>
                  <a:cubicBezTo>
                    <a:pt x="1792" y="1"/>
                    <a:pt x="608" y="317"/>
                    <a:pt x="161" y="421"/>
                  </a:cubicBezTo>
                  <a:cubicBezTo>
                    <a:pt x="65" y="452"/>
                    <a:pt x="0" y="486"/>
                    <a:pt x="0" y="486"/>
                  </a:cubicBezTo>
                  <a:lnTo>
                    <a:pt x="1136" y="2402"/>
                  </a:lnTo>
                  <a:lnTo>
                    <a:pt x="1300" y="2662"/>
                  </a:lnTo>
                  <a:cubicBezTo>
                    <a:pt x="1300" y="2662"/>
                    <a:pt x="2989" y="2111"/>
                    <a:pt x="3574" y="1916"/>
                  </a:cubicBezTo>
                  <a:cubicBezTo>
                    <a:pt x="4125" y="1752"/>
                    <a:pt x="5100" y="1656"/>
                    <a:pt x="5328" y="1656"/>
                  </a:cubicBezTo>
                  <a:lnTo>
                    <a:pt x="5393" y="1656"/>
                  </a:lnTo>
                  <a:cubicBezTo>
                    <a:pt x="5393" y="1656"/>
                    <a:pt x="5198" y="1461"/>
                    <a:pt x="4939" y="1232"/>
                  </a:cubicBezTo>
                  <a:cubicBezTo>
                    <a:pt x="4484" y="811"/>
                    <a:pt x="3735" y="226"/>
                    <a:pt x="3150" y="63"/>
                  </a:cubicBezTo>
                  <a:cubicBezTo>
                    <a:pt x="3006" y="19"/>
                    <a:pt x="2826" y="1"/>
                    <a:pt x="262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832300" y="1738025"/>
              <a:ext cx="110500" cy="42250"/>
            </a:xfrm>
            <a:custGeom>
              <a:avLst/>
              <a:gdLst/>
              <a:ahLst/>
              <a:cxnLst/>
              <a:rect l="l" t="t" r="r" b="b"/>
              <a:pathLst>
                <a:path w="4420" h="1690" extrusionOk="0">
                  <a:moveTo>
                    <a:pt x="1" y="0"/>
                  </a:moveTo>
                  <a:lnTo>
                    <a:pt x="227" y="1430"/>
                  </a:lnTo>
                  <a:lnTo>
                    <a:pt x="391" y="1690"/>
                  </a:lnTo>
                  <a:cubicBezTo>
                    <a:pt x="391" y="1690"/>
                    <a:pt x="2080" y="1139"/>
                    <a:pt x="2665" y="944"/>
                  </a:cubicBezTo>
                  <a:cubicBezTo>
                    <a:pt x="3216" y="780"/>
                    <a:pt x="4191" y="684"/>
                    <a:pt x="4419" y="684"/>
                  </a:cubicBezTo>
                  <a:cubicBezTo>
                    <a:pt x="4030" y="554"/>
                    <a:pt x="3411" y="359"/>
                    <a:pt x="3055" y="325"/>
                  </a:cubicBezTo>
                  <a:cubicBezTo>
                    <a:pt x="2935" y="303"/>
                    <a:pt x="2768" y="295"/>
                    <a:pt x="2581" y="295"/>
                  </a:cubicBezTo>
                  <a:cubicBezTo>
                    <a:pt x="1953" y="295"/>
                    <a:pt x="1105" y="390"/>
                    <a:pt x="1105" y="3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530450" y="1433475"/>
              <a:ext cx="319750" cy="423200"/>
            </a:xfrm>
            <a:custGeom>
              <a:avLst/>
              <a:gdLst/>
              <a:ahLst/>
              <a:cxnLst/>
              <a:rect l="l" t="t" r="r" b="b"/>
              <a:pathLst>
                <a:path w="12790" h="16928" extrusionOk="0">
                  <a:moveTo>
                    <a:pt x="5057" y="0"/>
                  </a:moveTo>
                  <a:cubicBezTo>
                    <a:pt x="5057" y="0"/>
                    <a:pt x="2749" y="390"/>
                    <a:pt x="1873" y="1884"/>
                  </a:cubicBezTo>
                  <a:cubicBezTo>
                    <a:pt x="703" y="3930"/>
                    <a:pt x="184" y="14781"/>
                    <a:pt x="184" y="14976"/>
                  </a:cubicBezTo>
                  <a:cubicBezTo>
                    <a:pt x="1" y="16869"/>
                    <a:pt x="934" y="16926"/>
                    <a:pt x="1669" y="16926"/>
                  </a:cubicBezTo>
                  <a:cubicBezTo>
                    <a:pt x="1716" y="16926"/>
                    <a:pt x="1763" y="16926"/>
                    <a:pt x="1808" y="16926"/>
                  </a:cubicBezTo>
                  <a:cubicBezTo>
                    <a:pt x="1824" y="16927"/>
                    <a:pt x="1844" y="16927"/>
                    <a:pt x="1869" y="16927"/>
                  </a:cubicBezTo>
                  <a:cubicBezTo>
                    <a:pt x="2596" y="16927"/>
                    <a:pt x="7038" y="16447"/>
                    <a:pt x="8987" y="15725"/>
                  </a:cubicBezTo>
                  <a:cubicBezTo>
                    <a:pt x="9897" y="15400"/>
                    <a:pt x="11165" y="15010"/>
                    <a:pt x="12660" y="14425"/>
                  </a:cubicBezTo>
                  <a:cubicBezTo>
                    <a:pt x="12691" y="14100"/>
                    <a:pt x="12790" y="13321"/>
                    <a:pt x="12400" y="12442"/>
                  </a:cubicBezTo>
                  <a:cubicBezTo>
                    <a:pt x="12106" y="11761"/>
                    <a:pt x="11685" y="11338"/>
                    <a:pt x="11425" y="11143"/>
                  </a:cubicBezTo>
                  <a:cubicBezTo>
                    <a:pt x="11425" y="11143"/>
                    <a:pt x="6193" y="12411"/>
                    <a:pt x="4017" y="12411"/>
                  </a:cubicBezTo>
                  <a:cubicBezTo>
                    <a:pt x="4017" y="12411"/>
                    <a:pt x="4147" y="6399"/>
                    <a:pt x="4212" y="5133"/>
                  </a:cubicBezTo>
                  <a:cubicBezTo>
                    <a:pt x="4179" y="3314"/>
                    <a:pt x="4407" y="876"/>
                    <a:pt x="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40425" y="1744525"/>
              <a:ext cx="7300" cy="33350"/>
            </a:xfrm>
            <a:custGeom>
              <a:avLst/>
              <a:gdLst/>
              <a:ahLst/>
              <a:cxnLst/>
              <a:rect l="l" t="t" r="r" b="b"/>
              <a:pathLst>
                <a:path w="292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292" y="13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C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754325" y="18265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32" y="32"/>
                  </a:moveTo>
                  <a:lnTo>
                    <a:pt x="32" y="32"/>
                  </a:lnTo>
                  <a:lnTo>
                    <a:pt x="32" y="32"/>
                  </a:lnTo>
                  <a:close/>
                  <a:moveTo>
                    <a:pt x="32" y="1"/>
                  </a:moveTo>
                  <a:lnTo>
                    <a:pt x="32" y="1"/>
                  </a:ln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3612150" y="1736400"/>
              <a:ext cx="235575" cy="116975"/>
            </a:xfrm>
            <a:custGeom>
              <a:avLst/>
              <a:gdLst/>
              <a:ahLst/>
              <a:cxnLst/>
              <a:rect l="l" t="t" r="r" b="b"/>
              <a:pathLst>
                <a:path w="9423" h="4679" extrusionOk="0">
                  <a:moveTo>
                    <a:pt x="8968" y="0"/>
                  </a:moveTo>
                  <a:cubicBezTo>
                    <a:pt x="8937" y="195"/>
                    <a:pt x="8903" y="359"/>
                    <a:pt x="8872" y="520"/>
                  </a:cubicBezTo>
                  <a:cubicBezTo>
                    <a:pt x="8578" y="1495"/>
                    <a:pt x="7702" y="2145"/>
                    <a:pt x="6857" y="2599"/>
                  </a:cubicBezTo>
                  <a:cubicBezTo>
                    <a:pt x="5883" y="3119"/>
                    <a:pt x="4809" y="3413"/>
                    <a:pt x="3738" y="3738"/>
                  </a:cubicBezTo>
                  <a:cubicBezTo>
                    <a:pt x="2504" y="4094"/>
                    <a:pt x="1300" y="4484"/>
                    <a:pt x="1" y="4679"/>
                  </a:cubicBezTo>
                  <a:cubicBezTo>
                    <a:pt x="1690" y="4518"/>
                    <a:pt x="4289" y="4128"/>
                    <a:pt x="5688" y="3639"/>
                  </a:cubicBezTo>
                  <a:lnTo>
                    <a:pt x="5719" y="3639"/>
                  </a:lnTo>
                  <a:lnTo>
                    <a:pt x="5719" y="3608"/>
                  </a:lnTo>
                  <a:cubicBezTo>
                    <a:pt x="6629" y="3283"/>
                    <a:pt x="7897" y="2893"/>
                    <a:pt x="9392" y="2308"/>
                  </a:cubicBezTo>
                  <a:cubicBezTo>
                    <a:pt x="9392" y="2178"/>
                    <a:pt x="9423" y="2015"/>
                    <a:pt x="9423" y="1755"/>
                  </a:cubicBezTo>
                  <a:lnTo>
                    <a:pt x="9423" y="1659"/>
                  </a:lnTo>
                  <a:cubicBezTo>
                    <a:pt x="9423" y="1300"/>
                    <a:pt x="9358" y="814"/>
                    <a:pt x="9132" y="325"/>
                  </a:cubicBezTo>
                  <a:cubicBezTo>
                    <a:pt x="9067" y="195"/>
                    <a:pt x="9033" y="99"/>
                    <a:pt x="8968" y="0"/>
                  </a:cubicBez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673100" y="1404225"/>
              <a:ext cx="117000" cy="311925"/>
            </a:xfrm>
            <a:custGeom>
              <a:avLst/>
              <a:gdLst/>
              <a:ahLst/>
              <a:cxnLst/>
              <a:rect l="l" t="t" r="r" b="b"/>
              <a:pathLst>
                <a:path w="4680" h="12477" extrusionOk="0">
                  <a:moveTo>
                    <a:pt x="1202" y="0"/>
                  </a:moveTo>
                  <a:lnTo>
                    <a:pt x="976" y="130"/>
                  </a:lnTo>
                  <a:cubicBezTo>
                    <a:pt x="456" y="551"/>
                    <a:pt x="131" y="1170"/>
                    <a:pt x="97" y="1820"/>
                  </a:cubicBezTo>
                  <a:cubicBezTo>
                    <a:pt x="32" y="2826"/>
                    <a:pt x="1" y="4354"/>
                    <a:pt x="261" y="5654"/>
                  </a:cubicBezTo>
                  <a:lnTo>
                    <a:pt x="1332" y="5750"/>
                  </a:lnTo>
                  <a:lnTo>
                    <a:pt x="1007" y="6498"/>
                  </a:lnTo>
                  <a:cubicBezTo>
                    <a:pt x="1007" y="6498"/>
                    <a:pt x="2210" y="10103"/>
                    <a:pt x="4289" y="12476"/>
                  </a:cubicBezTo>
                  <a:cubicBezTo>
                    <a:pt x="4289" y="12476"/>
                    <a:pt x="4679" y="10657"/>
                    <a:pt x="3965" y="9324"/>
                  </a:cubicBezTo>
                  <a:cubicBezTo>
                    <a:pt x="3281" y="8024"/>
                    <a:pt x="1041" y="2826"/>
                    <a:pt x="1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835550" y="1418850"/>
              <a:ext cx="80400" cy="297300"/>
            </a:xfrm>
            <a:custGeom>
              <a:avLst/>
              <a:gdLst/>
              <a:ahLst/>
              <a:cxnLst/>
              <a:rect l="l" t="t" r="r" b="b"/>
              <a:pathLst>
                <a:path w="3216" h="11892" extrusionOk="0">
                  <a:moveTo>
                    <a:pt x="1332" y="0"/>
                  </a:moveTo>
                  <a:lnTo>
                    <a:pt x="1332" y="0"/>
                  </a:lnTo>
                  <a:cubicBezTo>
                    <a:pt x="1656" y="1170"/>
                    <a:pt x="2046" y="3475"/>
                    <a:pt x="1300" y="5945"/>
                  </a:cubicBezTo>
                  <a:cubicBezTo>
                    <a:pt x="846" y="7374"/>
                    <a:pt x="552" y="8772"/>
                    <a:pt x="1" y="9453"/>
                  </a:cubicBezTo>
                  <a:lnTo>
                    <a:pt x="97" y="11891"/>
                  </a:lnTo>
                  <a:cubicBezTo>
                    <a:pt x="1916" y="10267"/>
                    <a:pt x="2795" y="6204"/>
                    <a:pt x="2795" y="6204"/>
                  </a:cubicBezTo>
                  <a:lnTo>
                    <a:pt x="2405" y="5685"/>
                  </a:lnTo>
                  <a:lnTo>
                    <a:pt x="3216" y="5523"/>
                  </a:lnTo>
                  <a:cubicBezTo>
                    <a:pt x="3021" y="1006"/>
                    <a:pt x="1332" y="0"/>
                    <a:pt x="1332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3820100" y="1410725"/>
              <a:ext cx="88575" cy="305425"/>
            </a:xfrm>
            <a:custGeom>
              <a:avLst/>
              <a:gdLst/>
              <a:ahLst/>
              <a:cxnLst/>
              <a:rect l="l" t="t" r="r" b="b"/>
              <a:pathLst>
                <a:path w="3543" h="12217" extrusionOk="0">
                  <a:moveTo>
                    <a:pt x="1560" y="0"/>
                  </a:moveTo>
                  <a:lnTo>
                    <a:pt x="1560" y="0"/>
                  </a:lnTo>
                  <a:cubicBezTo>
                    <a:pt x="2243" y="2794"/>
                    <a:pt x="910" y="7863"/>
                    <a:pt x="455" y="9129"/>
                  </a:cubicBezTo>
                  <a:cubicBezTo>
                    <a:pt x="0" y="10428"/>
                    <a:pt x="715" y="12216"/>
                    <a:pt x="715" y="12216"/>
                  </a:cubicBezTo>
                  <a:cubicBezTo>
                    <a:pt x="2339" y="9908"/>
                    <a:pt x="2924" y="6368"/>
                    <a:pt x="2924" y="6368"/>
                  </a:cubicBezTo>
                  <a:lnTo>
                    <a:pt x="2469" y="5654"/>
                  </a:lnTo>
                  <a:lnTo>
                    <a:pt x="3509" y="5555"/>
                  </a:lnTo>
                  <a:cubicBezTo>
                    <a:pt x="3543" y="4289"/>
                    <a:pt x="3249" y="2794"/>
                    <a:pt x="2989" y="1786"/>
                  </a:cubicBezTo>
                  <a:cubicBezTo>
                    <a:pt x="2828" y="1136"/>
                    <a:pt x="2404" y="551"/>
                    <a:pt x="1788" y="162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586175" y="1485450"/>
              <a:ext cx="55250" cy="267225"/>
            </a:xfrm>
            <a:custGeom>
              <a:avLst/>
              <a:gdLst/>
              <a:ahLst/>
              <a:cxnLst/>
              <a:rect l="l" t="t" r="r" b="b"/>
              <a:pathLst>
                <a:path w="2210" h="10689" extrusionOk="0">
                  <a:moveTo>
                    <a:pt x="2209" y="0"/>
                  </a:moveTo>
                  <a:lnTo>
                    <a:pt x="944" y="8188"/>
                  </a:lnTo>
                  <a:lnTo>
                    <a:pt x="780" y="8188"/>
                  </a:lnTo>
                  <a:cubicBezTo>
                    <a:pt x="489" y="8253"/>
                    <a:pt x="130" y="8513"/>
                    <a:pt x="359" y="8934"/>
                  </a:cubicBezTo>
                  <a:cubicBezTo>
                    <a:pt x="359" y="8934"/>
                    <a:pt x="0" y="9097"/>
                    <a:pt x="34" y="9843"/>
                  </a:cubicBezTo>
                  <a:cubicBezTo>
                    <a:pt x="34" y="10558"/>
                    <a:pt x="554" y="10688"/>
                    <a:pt x="554" y="10688"/>
                  </a:cubicBezTo>
                  <a:lnTo>
                    <a:pt x="1690" y="1023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600775" y="1696450"/>
              <a:ext cx="106475" cy="52975"/>
            </a:xfrm>
            <a:custGeom>
              <a:avLst/>
              <a:gdLst/>
              <a:ahLst/>
              <a:cxnLst/>
              <a:rect l="l" t="t" r="r" b="b"/>
              <a:pathLst>
                <a:path w="4259" h="2119" extrusionOk="0">
                  <a:moveTo>
                    <a:pt x="423" y="0"/>
                  </a:moveTo>
                  <a:cubicBezTo>
                    <a:pt x="327" y="0"/>
                    <a:pt x="273" y="8"/>
                    <a:pt x="230" y="8"/>
                  </a:cubicBezTo>
                  <a:cubicBezTo>
                    <a:pt x="100" y="73"/>
                    <a:pt x="66" y="203"/>
                    <a:pt x="100" y="333"/>
                  </a:cubicBezTo>
                  <a:cubicBezTo>
                    <a:pt x="131" y="493"/>
                    <a:pt x="260" y="558"/>
                    <a:pt x="389" y="656"/>
                  </a:cubicBezTo>
                  <a:lnTo>
                    <a:pt x="389" y="656"/>
                  </a:lnTo>
                  <a:cubicBezTo>
                    <a:pt x="388" y="655"/>
                    <a:pt x="386" y="655"/>
                    <a:pt x="385" y="655"/>
                  </a:cubicBezTo>
                  <a:cubicBezTo>
                    <a:pt x="332" y="655"/>
                    <a:pt x="64" y="970"/>
                    <a:pt x="35" y="1403"/>
                  </a:cubicBezTo>
                  <a:cubicBezTo>
                    <a:pt x="1" y="1697"/>
                    <a:pt x="131" y="2087"/>
                    <a:pt x="295" y="2118"/>
                  </a:cubicBezTo>
                  <a:cubicBezTo>
                    <a:pt x="360" y="2118"/>
                    <a:pt x="391" y="2087"/>
                    <a:pt x="425" y="2087"/>
                  </a:cubicBezTo>
                  <a:cubicBezTo>
                    <a:pt x="620" y="2022"/>
                    <a:pt x="1009" y="1923"/>
                    <a:pt x="1724" y="1892"/>
                  </a:cubicBezTo>
                  <a:cubicBezTo>
                    <a:pt x="2080" y="1892"/>
                    <a:pt x="4193" y="1567"/>
                    <a:pt x="4258" y="1533"/>
                  </a:cubicBezTo>
                  <a:cubicBezTo>
                    <a:pt x="3999" y="1338"/>
                    <a:pt x="2925" y="463"/>
                    <a:pt x="1755" y="203"/>
                  </a:cubicBezTo>
                  <a:cubicBezTo>
                    <a:pt x="976" y="29"/>
                    <a:pt x="615" y="0"/>
                    <a:pt x="42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605650" y="1841975"/>
              <a:ext cx="373675" cy="89375"/>
            </a:xfrm>
            <a:custGeom>
              <a:avLst/>
              <a:gdLst/>
              <a:ahLst/>
              <a:cxnLst/>
              <a:rect l="l" t="t" r="r" b="b"/>
              <a:pathLst>
                <a:path w="14947" h="3575" extrusionOk="0">
                  <a:moveTo>
                    <a:pt x="14590" y="1"/>
                  </a:moveTo>
                  <a:cubicBezTo>
                    <a:pt x="14621" y="261"/>
                    <a:pt x="14621" y="521"/>
                    <a:pt x="14655" y="750"/>
                  </a:cubicBezTo>
                  <a:cubicBezTo>
                    <a:pt x="14720" y="1495"/>
                    <a:pt x="14816" y="2340"/>
                    <a:pt x="14946" y="3250"/>
                  </a:cubicBezTo>
                  <a:lnTo>
                    <a:pt x="14655" y="1"/>
                  </a:lnTo>
                  <a:close/>
                  <a:moveTo>
                    <a:pt x="261" y="456"/>
                  </a:moveTo>
                  <a:lnTo>
                    <a:pt x="1" y="3575"/>
                  </a:lnTo>
                  <a:cubicBezTo>
                    <a:pt x="100" y="2535"/>
                    <a:pt x="196" y="1659"/>
                    <a:pt x="261" y="1009"/>
                  </a:cubicBezTo>
                  <a:cubicBezTo>
                    <a:pt x="261" y="846"/>
                    <a:pt x="295" y="716"/>
                    <a:pt x="295" y="555"/>
                  </a:cubicBezTo>
                  <a:cubicBezTo>
                    <a:pt x="326" y="521"/>
                    <a:pt x="326" y="490"/>
                    <a:pt x="326" y="456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768950" y="1817625"/>
              <a:ext cx="83650" cy="110475"/>
            </a:xfrm>
            <a:custGeom>
              <a:avLst/>
              <a:gdLst/>
              <a:ahLst/>
              <a:cxnLst/>
              <a:rect l="l" t="t" r="r" b="b"/>
              <a:pathLst>
                <a:path w="3346" h="4419" extrusionOk="0">
                  <a:moveTo>
                    <a:pt x="585" y="0"/>
                  </a:moveTo>
                  <a:cubicBezTo>
                    <a:pt x="552" y="0"/>
                    <a:pt x="455" y="34"/>
                    <a:pt x="261" y="99"/>
                  </a:cubicBezTo>
                  <a:cubicBezTo>
                    <a:pt x="261" y="390"/>
                    <a:pt x="162" y="2080"/>
                    <a:pt x="1" y="4419"/>
                  </a:cubicBezTo>
                  <a:lnTo>
                    <a:pt x="3346" y="4354"/>
                  </a:lnTo>
                  <a:cubicBezTo>
                    <a:pt x="3250" y="2794"/>
                    <a:pt x="3151" y="1430"/>
                    <a:pt x="3086" y="455"/>
                  </a:cubicBezTo>
                  <a:cubicBezTo>
                    <a:pt x="3021" y="424"/>
                    <a:pt x="2925" y="424"/>
                    <a:pt x="2860" y="424"/>
                  </a:cubicBezTo>
                  <a:cubicBezTo>
                    <a:pt x="2730" y="1690"/>
                    <a:pt x="2501" y="3314"/>
                    <a:pt x="2015" y="4224"/>
                  </a:cubicBezTo>
                  <a:cubicBezTo>
                    <a:pt x="2015" y="4224"/>
                    <a:pt x="1170" y="1853"/>
                    <a:pt x="715" y="34"/>
                  </a:cubicBezTo>
                  <a:cubicBezTo>
                    <a:pt x="682" y="34"/>
                    <a:pt x="650" y="0"/>
                    <a:pt x="617" y="0"/>
                  </a:cubicBezTo>
                  <a:close/>
                </a:path>
              </a:pathLst>
            </a:custGeom>
            <a:solidFill>
              <a:srgbClr val="567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846075" y="1829000"/>
              <a:ext cx="133250" cy="97475"/>
            </a:xfrm>
            <a:custGeom>
              <a:avLst/>
              <a:gdLst/>
              <a:ahLst/>
              <a:cxnLst/>
              <a:rect l="l" t="t" r="r" b="b"/>
              <a:pathLst>
                <a:path w="5330" h="3899" extrusionOk="0">
                  <a:moveTo>
                    <a:pt x="1" y="0"/>
                  </a:moveTo>
                  <a:lnTo>
                    <a:pt x="1" y="0"/>
                  </a:lnTo>
                  <a:cubicBezTo>
                    <a:pt x="66" y="975"/>
                    <a:pt x="165" y="2339"/>
                    <a:pt x="261" y="3899"/>
                  </a:cubicBezTo>
                  <a:lnTo>
                    <a:pt x="5329" y="3769"/>
                  </a:lnTo>
                  <a:cubicBezTo>
                    <a:pt x="5199" y="2859"/>
                    <a:pt x="5103" y="2014"/>
                    <a:pt x="5038" y="1269"/>
                  </a:cubicBezTo>
                  <a:cubicBezTo>
                    <a:pt x="5004" y="1040"/>
                    <a:pt x="5004" y="780"/>
                    <a:pt x="4973" y="520"/>
                  </a:cubicBezTo>
                  <a:cubicBezTo>
                    <a:pt x="4518" y="520"/>
                    <a:pt x="3998" y="489"/>
                    <a:pt x="3445" y="424"/>
                  </a:cubicBezTo>
                  <a:cubicBezTo>
                    <a:pt x="3219" y="390"/>
                    <a:pt x="2959" y="359"/>
                    <a:pt x="2699" y="325"/>
                  </a:cubicBezTo>
                  <a:cubicBezTo>
                    <a:pt x="1885" y="229"/>
                    <a:pt x="976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605650" y="1820100"/>
              <a:ext cx="169825" cy="111250"/>
            </a:xfrm>
            <a:custGeom>
              <a:avLst/>
              <a:gdLst/>
              <a:ahLst/>
              <a:cxnLst/>
              <a:rect l="l" t="t" r="r" b="b"/>
              <a:pathLst>
                <a:path w="6793" h="4450" extrusionOk="0">
                  <a:moveTo>
                    <a:pt x="6793" y="0"/>
                  </a:moveTo>
                  <a:cubicBezTo>
                    <a:pt x="5883" y="325"/>
                    <a:pt x="3089" y="1235"/>
                    <a:pt x="326" y="1331"/>
                  </a:cubicBezTo>
                  <a:cubicBezTo>
                    <a:pt x="326" y="1365"/>
                    <a:pt x="326" y="1396"/>
                    <a:pt x="295" y="1430"/>
                  </a:cubicBezTo>
                  <a:cubicBezTo>
                    <a:pt x="295" y="1591"/>
                    <a:pt x="261" y="1721"/>
                    <a:pt x="261" y="1884"/>
                  </a:cubicBezTo>
                  <a:cubicBezTo>
                    <a:pt x="196" y="2534"/>
                    <a:pt x="100" y="3410"/>
                    <a:pt x="1" y="4450"/>
                  </a:cubicBezTo>
                  <a:lnTo>
                    <a:pt x="6533" y="4320"/>
                  </a:lnTo>
                  <a:cubicBezTo>
                    <a:pt x="6694" y="1981"/>
                    <a:pt x="6793" y="291"/>
                    <a:pt x="6793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3786825" y="1818475"/>
              <a:ext cx="53625" cy="104750"/>
            </a:xfrm>
            <a:custGeom>
              <a:avLst/>
              <a:gdLst/>
              <a:ahLst/>
              <a:cxnLst/>
              <a:rect l="l" t="t" r="r" b="b"/>
              <a:pathLst>
                <a:path w="2145" h="4190" extrusionOk="0">
                  <a:moveTo>
                    <a:pt x="0" y="0"/>
                  </a:moveTo>
                  <a:lnTo>
                    <a:pt x="0" y="0"/>
                  </a:lnTo>
                  <a:cubicBezTo>
                    <a:pt x="455" y="1819"/>
                    <a:pt x="1300" y="4190"/>
                    <a:pt x="1300" y="4190"/>
                  </a:cubicBezTo>
                  <a:cubicBezTo>
                    <a:pt x="1786" y="3280"/>
                    <a:pt x="2015" y="1656"/>
                    <a:pt x="2145" y="390"/>
                  </a:cubicBezTo>
                  <a:cubicBezTo>
                    <a:pt x="1430" y="260"/>
                    <a:pt x="681" y="130"/>
                    <a:pt x="0" y="0"/>
                  </a:cubicBezTo>
                  <a:close/>
                </a:path>
              </a:pathLst>
            </a:custGeom>
            <a:solidFill>
              <a:srgbClr val="061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913525" y="1837125"/>
              <a:ext cx="58525" cy="4875"/>
            </a:xfrm>
            <a:custGeom>
              <a:avLst/>
              <a:gdLst/>
              <a:ahLst/>
              <a:cxnLst/>
              <a:rect l="l" t="t" r="r" b="b"/>
              <a:pathLst>
                <a:path w="2341" h="195" extrusionOk="0">
                  <a:moveTo>
                    <a:pt x="1" y="0"/>
                  </a:moveTo>
                  <a:lnTo>
                    <a:pt x="1" y="0"/>
                  </a:lnTo>
                  <a:cubicBezTo>
                    <a:pt x="261" y="34"/>
                    <a:pt x="521" y="65"/>
                    <a:pt x="747" y="99"/>
                  </a:cubicBezTo>
                  <a:cubicBezTo>
                    <a:pt x="1300" y="164"/>
                    <a:pt x="1820" y="195"/>
                    <a:pt x="2275" y="195"/>
                  </a:cubicBezTo>
                  <a:lnTo>
                    <a:pt x="2340" y="195"/>
                  </a:lnTo>
                  <a:lnTo>
                    <a:pt x="2340" y="164"/>
                  </a:lnTo>
                  <a:cubicBezTo>
                    <a:pt x="2340" y="164"/>
                    <a:pt x="1365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783575" y="18176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C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612150" y="185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633275" y="1711250"/>
              <a:ext cx="73975" cy="33300"/>
            </a:xfrm>
            <a:custGeom>
              <a:avLst/>
              <a:gdLst/>
              <a:ahLst/>
              <a:cxnLst/>
              <a:rect l="l" t="t" r="r" b="b"/>
              <a:pathLst>
                <a:path w="2959" h="1332" extrusionOk="0">
                  <a:moveTo>
                    <a:pt x="1529" y="0"/>
                  </a:moveTo>
                  <a:cubicBezTo>
                    <a:pt x="1495" y="130"/>
                    <a:pt x="1430" y="227"/>
                    <a:pt x="1365" y="325"/>
                  </a:cubicBezTo>
                  <a:cubicBezTo>
                    <a:pt x="1040" y="845"/>
                    <a:pt x="520" y="1105"/>
                    <a:pt x="1" y="1331"/>
                  </a:cubicBezTo>
                  <a:cubicBezTo>
                    <a:pt x="99" y="1300"/>
                    <a:pt x="260" y="1300"/>
                    <a:pt x="424" y="1300"/>
                  </a:cubicBezTo>
                  <a:cubicBezTo>
                    <a:pt x="780" y="1300"/>
                    <a:pt x="2893" y="975"/>
                    <a:pt x="2958" y="941"/>
                  </a:cubicBezTo>
                  <a:cubicBezTo>
                    <a:pt x="2795" y="811"/>
                    <a:pt x="2244" y="357"/>
                    <a:pt x="152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884300" y="1572275"/>
              <a:ext cx="40625" cy="39125"/>
            </a:xfrm>
            <a:custGeom>
              <a:avLst/>
              <a:gdLst/>
              <a:ahLst/>
              <a:cxnLst/>
              <a:rect l="l" t="t" r="r" b="b"/>
              <a:pathLst>
                <a:path w="1625" h="1565" extrusionOk="0">
                  <a:moveTo>
                    <a:pt x="831" y="1"/>
                  </a:moveTo>
                  <a:cubicBezTo>
                    <a:pt x="814" y="1"/>
                    <a:pt x="797" y="1"/>
                    <a:pt x="780" y="2"/>
                  </a:cubicBezTo>
                  <a:cubicBezTo>
                    <a:pt x="356" y="2"/>
                    <a:pt x="0" y="392"/>
                    <a:pt x="31" y="816"/>
                  </a:cubicBezTo>
                  <a:cubicBezTo>
                    <a:pt x="31" y="1219"/>
                    <a:pt x="388" y="1564"/>
                    <a:pt x="789" y="1564"/>
                  </a:cubicBezTo>
                  <a:cubicBezTo>
                    <a:pt x="808" y="1564"/>
                    <a:pt x="826" y="1563"/>
                    <a:pt x="845" y="1562"/>
                  </a:cubicBezTo>
                  <a:cubicBezTo>
                    <a:pt x="1266" y="1562"/>
                    <a:pt x="1625" y="1172"/>
                    <a:pt x="1591" y="751"/>
                  </a:cubicBezTo>
                  <a:cubicBezTo>
                    <a:pt x="1591" y="345"/>
                    <a:pt x="1232" y="1"/>
                    <a:pt x="83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894050" y="1582075"/>
              <a:ext cx="21125" cy="20350"/>
            </a:xfrm>
            <a:custGeom>
              <a:avLst/>
              <a:gdLst/>
              <a:ahLst/>
              <a:cxnLst/>
              <a:rect l="l" t="t" r="r" b="b"/>
              <a:pathLst>
                <a:path w="845" h="814" extrusionOk="0">
                  <a:moveTo>
                    <a:pt x="390" y="0"/>
                  </a:moveTo>
                  <a:cubicBezTo>
                    <a:pt x="161" y="0"/>
                    <a:pt x="0" y="195"/>
                    <a:pt x="0" y="424"/>
                  </a:cubicBezTo>
                  <a:cubicBezTo>
                    <a:pt x="0" y="650"/>
                    <a:pt x="195" y="814"/>
                    <a:pt x="421" y="814"/>
                  </a:cubicBezTo>
                  <a:cubicBezTo>
                    <a:pt x="650" y="814"/>
                    <a:pt x="845" y="619"/>
                    <a:pt x="845" y="390"/>
                  </a:cubicBezTo>
                  <a:cubicBezTo>
                    <a:pt x="811" y="164"/>
                    <a:pt x="616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3641400" y="1528425"/>
              <a:ext cx="79625" cy="126000"/>
            </a:xfrm>
            <a:custGeom>
              <a:avLst/>
              <a:gdLst/>
              <a:ahLst/>
              <a:cxnLst/>
              <a:rect l="l" t="t" r="r" b="b"/>
              <a:pathLst>
                <a:path w="3185" h="5040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1"/>
                    <a:pt x="34" y="1562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1"/>
                    <a:pt x="1105" y="4551"/>
                  </a:cubicBezTo>
                  <a:cubicBezTo>
                    <a:pt x="1040" y="4551"/>
                    <a:pt x="975" y="4616"/>
                    <a:pt x="944" y="4681"/>
                  </a:cubicBezTo>
                  <a:lnTo>
                    <a:pt x="749" y="4681"/>
                  </a:lnTo>
                  <a:cubicBezTo>
                    <a:pt x="554" y="4681"/>
                    <a:pt x="424" y="4551"/>
                    <a:pt x="424" y="4356"/>
                  </a:cubicBezTo>
                  <a:lnTo>
                    <a:pt x="359" y="3186"/>
                  </a:lnTo>
                  <a:lnTo>
                    <a:pt x="325" y="1562"/>
                  </a:lnTo>
                  <a:cubicBezTo>
                    <a:pt x="294" y="881"/>
                    <a:pt x="814" y="296"/>
                    <a:pt x="1495" y="296"/>
                  </a:cubicBezTo>
                  <a:cubicBezTo>
                    <a:pt x="1516" y="295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1"/>
                  </a:lnTo>
                  <a:cubicBezTo>
                    <a:pt x="2893" y="4454"/>
                    <a:pt x="2763" y="4616"/>
                    <a:pt x="2568" y="4616"/>
                  </a:cubicBezTo>
                  <a:lnTo>
                    <a:pt x="2275" y="4616"/>
                  </a:lnTo>
                  <a:cubicBezTo>
                    <a:pt x="2244" y="4551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4974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6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873700" y="1412350"/>
              <a:ext cx="39000" cy="164100"/>
            </a:xfrm>
            <a:custGeom>
              <a:avLst/>
              <a:gdLst/>
              <a:ahLst/>
              <a:cxnLst/>
              <a:rect l="l" t="t" r="r" b="b"/>
              <a:pathLst>
                <a:path w="1560" h="6564" extrusionOk="0">
                  <a:moveTo>
                    <a:pt x="34" y="0"/>
                  </a:moveTo>
                  <a:cubicBezTo>
                    <a:pt x="0" y="32"/>
                    <a:pt x="0" y="32"/>
                    <a:pt x="34" y="32"/>
                  </a:cubicBezTo>
                  <a:cubicBezTo>
                    <a:pt x="845" y="876"/>
                    <a:pt x="1334" y="2275"/>
                    <a:pt x="1464" y="3345"/>
                  </a:cubicBezTo>
                  <a:cubicBezTo>
                    <a:pt x="1495" y="3735"/>
                    <a:pt x="1529" y="4125"/>
                    <a:pt x="1529" y="4515"/>
                  </a:cubicBezTo>
                  <a:cubicBezTo>
                    <a:pt x="1529" y="5230"/>
                    <a:pt x="1430" y="5945"/>
                    <a:pt x="1204" y="6529"/>
                  </a:cubicBezTo>
                  <a:cubicBezTo>
                    <a:pt x="1204" y="6563"/>
                    <a:pt x="1204" y="6563"/>
                    <a:pt x="1235" y="6563"/>
                  </a:cubicBezTo>
                  <a:lnTo>
                    <a:pt x="1269" y="6563"/>
                  </a:lnTo>
                  <a:cubicBezTo>
                    <a:pt x="1464" y="5945"/>
                    <a:pt x="1560" y="5230"/>
                    <a:pt x="1560" y="4515"/>
                  </a:cubicBezTo>
                  <a:cubicBezTo>
                    <a:pt x="1560" y="4125"/>
                    <a:pt x="1529" y="3735"/>
                    <a:pt x="1495" y="3345"/>
                  </a:cubicBezTo>
                  <a:cubicBezTo>
                    <a:pt x="1365" y="2241"/>
                    <a:pt x="879" y="876"/>
                    <a:pt x="6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668225" y="1417650"/>
              <a:ext cx="14650" cy="114100"/>
            </a:xfrm>
            <a:custGeom>
              <a:avLst/>
              <a:gdLst/>
              <a:ahLst/>
              <a:cxnLst/>
              <a:rect l="l" t="t" r="r" b="b"/>
              <a:pathLst>
                <a:path w="586" h="4564" extrusionOk="0">
                  <a:moveTo>
                    <a:pt x="577" y="1"/>
                  </a:moveTo>
                  <a:cubicBezTo>
                    <a:pt x="567" y="1"/>
                    <a:pt x="552" y="14"/>
                    <a:pt x="552" y="14"/>
                  </a:cubicBezTo>
                  <a:cubicBezTo>
                    <a:pt x="162" y="893"/>
                    <a:pt x="1" y="1769"/>
                    <a:pt x="1" y="2679"/>
                  </a:cubicBezTo>
                  <a:cubicBezTo>
                    <a:pt x="1" y="3297"/>
                    <a:pt x="66" y="3913"/>
                    <a:pt x="196" y="4532"/>
                  </a:cubicBezTo>
                  <a:cubicBezTo>
                    <a:pt x="227" y="4532"/>
                    <a:pt x="227" y="4563"/>
                    <a:pt x="227" y="4563"/>
                  </a:cubicBezTo>
                  <a:lnTo>
                    <a:pt x="261" y="4532"/>
                  </a:lnTo>
                  <a:cubicBezTo>
                    <a:pt x="131" y="3913"/>
                    <a:pt x="32" y="3297"/>
                    <a:pt x="32" y="2679"/>
                  </a:cubicBezTo>
                  <a:cubicBezTo>
                    <a:pt x="32" y="1769"/>
                    <a:pt x="196" y="893"/>
                    <a:pt x="586" y="14"/>
                  </a:cubicBezTo>
                  <a:cubicBezTo>
                    <a:pt x="586" y="4"/>
                    <a:pt x="582" y="1"/>
                    <a:pt x="577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692600" y="1134550"/>
              <a:ext cx="147000" cy="93350"/>
            </a:xfrm>
            <a:custGeom>
              <a:avLst/>
              <a:gdLst/>
              <a:ahLst/>
              <a:cxnLst/>
              <a:rect l="l" t="t" r="r" b="b"/>
              <a:pathLst>
                <a:path w="5880" h="3734" extrusionOk="0">
                  <a:moveTo>
                    <a:pt x="1656" y="1"/>
                  </a:moveTo>
                  <a:cubicBezTo>
                    <a:pt x="1235" y="422"/>
                    <a:pt x="845" y="812"/>
                    <a:pt x="780" y="1431"/>
                  </a:cubicBezTo>
                  <a:cubicBezTo>
                    <a:pt x="520" y="1431"/>
                    <a:pt x="326" y="1041"/>
                    <a:pt x="162" y="877"/>
                  </a:cubicBezTo>
                  <a:lnTo>
                    <a:pt x="162" y="877"/>
                  </a:lnTo>
                  <a:cubicBezTo>
                    <a:pt x="1" y="1366"/>
                    <a:pt x="227" y="2080"/>
                    <a:pt x="422" y="2535"/>
                  </a:cubicBezTo>
                  <a:cubicBezTo>
                    <a:pt x="650" y="3151"/>
                    <a:pt x="1591" y="3476"/>
                    <a:pt x="2176" y="3640"/>
                  </a:cubicBezTo>
                  <a:cubicBezTo>
                    <a:pt x="2393" y="3696"/>
                    <a:pt x="2858" y="3733"/>
                    <a:pt x="3380" y="3733"/>
                  </a:cubicBezTo>
                  <a:cubicBezTo>
                    <a:pt x="4345" y="3733"/>
                    <a:pt x="5505" y="3608"/>
                    <a:pt x="5654" y="3250"/>
                  </a:cubicBezTo>
                  <a:cubicBezTo>
                    <a:pt x="5784" y="2990"/>
                    <a:pt x="5880" y="2990"/>
                    <a:pt x="5685" y="2696"/>
                  </a:cubicBezTo>
                  <a:lnTo>
                    <a:pt x="5620" y="2371"/>
                  </a:lnTo>
                  <a:cubicBezTo>
                    <a:pt x="5685" y="2080"/>
                    <a:pt x="5329" y="1625"/>
                    <a:pt x="5134" y="1496"/>
                  </a:cubicBezTo>
                  <a:cubicBezTo>
                    <a:pt x="4775" y="1236"/>
                    <a:pt x="4061" y="1267"/>
                    <a:pt x="3639" y="1171"/>
                  </a:cubicBezTo>
                  <a:cubicBezTo>
                    <a:pt x="2600" y="942"/>
                    <a:pt x="2111" y="682"/>
                    <a:pt x="165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1221393" y="1184896"/>
            <a:ext cx="953610" cy="669647"/>
            <a:chOff x="3688650" y="474000"/>
            <a:chExt cx="402775" cy="282850"/>
          </a:xfrm>
        </p:grpSpPr>
        <p:sp>
          <p:nvSpPr>
            <p:cNvPr id="448" name="Google Shape;448;p34"/>
            <p:cNvSpPr/>
            <p:nvPr/>
          </p:nvSpPr>
          <p:spPr>
            <a:xfrm>
              <a:off x="3688650" y="474000"/>
              <a:ext cx="402775" cy="282850"/>
            </a:xfrm>
            <a:custGeom>
              <a:avLst/>
              <a:gdLst/>
              <a:ahLst/>
              <a:cxnLst/>
              <a:rect l="l" t="t" r="r" b="b"/>
              <a:pathLst>
                <a:path w="16111" h="11314" extrusionOk="0">
                  <a:moveTo>
                    <a:pt x="3230" y="0"/>
                  </a:moveTo>
                  <a:cubicBezTo>
                    <a:pt x="2320" y="0"/>
                    <a:pt x="1601" y="753"/>
                    <a:pt x="1601" y="1660"/>
                  </a:cubicBezTo>
                  <a:cubicBezTo>
                    <a:pt x="1631" y="3666"/>
                    <a:pt x="1693" y="5735"/>
                    <a:pt x="1538" y="7741"/>
                  </a:cubicBezTo>
                  <a:cubicBezTo>
                    <a:pt x="1037" y="8932"/>
                    <a:pt x="440" y="10093"/>
                    <a:pt x="1" y="11314"/>
                  </a:cubicBezTo>
                  <a:cubicBezTo>
                    <a:pt x="1225" y="10469"/>
                    <a:pt x="2478" y="9621"/>
                    <a:pt x="3699" y="8776"/>
                  </a:cubicBezTo>
                  <a:cubicBezTo>
                    <a:pt x="6615" y="8525"/>
                    <a:pt x="11848" y="8463"/>
                    <a:pt x="14514" y="8463"/>
                  </a:cubicBezTo>
                  <a:cubicBezTo>
                    <a:pt x="15391" y="8463"/>
                    <a:pt x="16111" y="7711"/>
                    <a:pt x="16111" y="6833"/>
                  </a:cubicBezTo>
                  <a:lnTo>
                    <a:pt x="16111" y="1630"/>
                  </a:lnTo>
                  <a:cubicBezTo>
                    <a:pt x="16111" y="753"/>
                    <a:pt x="15391" y="0"/>
                    <a:pt x="14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819550" y="561750"/>
              <a:ext cx="24275" cy="25100"/>
            </a:xfrm>
            <a:custGeom>
              <a:avLst/>
              <a:gdLst/>
              <a:ahLst/>
              <a:cxnLst/>
              <a:rect l="l" t="t" r="r" b="b"/>
              <a:pathLst>
                <a:path w="971" h="1004" extrusionOk="0">
                  <a:moveTo>
                    <a:pt x="502" y="1"/>
                  </a:moveTo>
                  <a:cubicBezTo>
                    <a:pt x="219" y="1"/>
                    <a:pt x="0" y="251"/>
                    <a:pt x="0" y="502"/>
                  </a:cubicBezTo>
                  <a:cubicBezTo>
                    <a:pt x="0" y="783"/>
                    <a:pt x="219" y="1004"/>
                    <a:pt x="502" y="1004"/>
                  </a:cubicBezTo>
                  <a:cubicBezTo>
                    <a:pt x="753" y="1004"/>
                    <a:pt x="971" y="783"/>
                    <a:pt x="971" y="502"/>
                  </a:cubicBezTo>
                  <a:cubicBezTo>
                    <a:pt x="971" y="251"/>
                    <a:pt x="753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3975450" y="56175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85" y="1004"/>
                    <a:pt x="1003" y="783"/>
                    <a:pt x="1003" y="502"/>
                  </a:cubicBezTo>
                  <a:cubicBezTo>
                    <a:pt x="1003" y="251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901800" y="5617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52" y="1004"/>
                    <a:pt x="973" y="783"/>
                    <a:pt x="973" y="502"/>
                  </a:cubicBezTo>
                  <a:cubicBezTo>
                    <a:pt x="973" y="251"/>
                    <a:pt x="752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4"/>
          <p:cNvGrpSpPr/>
          <p:nvPr/>
        </p:nvGrpSpPr>
        <p:grpSpPr>
          <a:xfrm flipH="1">
            <a:off x="2620999" y="1378744"/>
            <a:ext cx="677548" cy="475810"/>
            <a:chOff x="3688650" y="474000"/>
            <a:chExt cx="402775" cy="282850"/>
          </a:xfrm>
        </p:grpSpPr>
        <p:sp>
          <p:nvSpPr>
            <p:cNvPr id="453" name="Google Shape;453;p34"/>
            <p:cNvSpPr/>
            <p:nvPr/>
          </p:nvSpPr>
          <p:spPr>
            <a:xfrm>
              <a:off x="3688650" y="474000"/>
              <a:ext cx="402775" cy="282850"/>
            </a:xfrm>
            <a:custGeom>
              <a:avLst/>
              <a:gdLst/>
              <a:ahLst/>
              <a:cxnLst/>
              <a:rect l="l" t="t" r="r" b="b"/>
              <a:pathLst>
                <a:path w="16111" h="11314" extrusionOk="0">
                  <a:moveTo>
                    <a:pt x="3230" y="0"/>
                  </a:moveTo>
                  <a:cubicBezTo>
                    <a:pt x="2320" y="0"/>
                    <a:pt x="1601" y="753"/>
                    <a:pt x="1601" y="1660"/>
                  </a:cubicBezTo>
                  <a:cubicBezTo>
                    <a:pt x="1631" y="3666"/>
                    <a:pt x="1693" y="5735"/>
                    <a:pt x="1538" y="7741"/>
                  </a:cubicBezTo>
                  <a:cubicBezTo>
                    <a:pt x="1037" y="8932"/>
                    <a:pt x="440" y="10093"/>
                    <a:pt x="1" y="11314"/>
                  </a:cubicBezTo>
                  <a:cubicBezTo>
                    <a:pt x="1225" y="10469"/>
                    <a:pt x="2478" y="9621"/>
                    <a:pt x="3699" y="8776"/>
                  </a:cubicBezTo>
                  <a:cubicBezTo>
                    <a:pt x="6615" y="8525"/>
                    <a:pt x="11848" y="8463"/>
                    <a:pt x="14514" y="8463"/>
                  </a:cubicBezTo>
                  <a:cubicBezTo>
                    <a:pt x="15391" y="8463"/>
                    <a:pt x="16111" y="7711"/>
                    <a:pt x="16111" y="6833"/>
                  </a:cubicBezTo>
                  <a:lnTo>
                    <a:pt x="16111" y="1630"/>
                  </a:lnTo>
                  <a:cubicBezTo>
                    <a:pt x="16111" y="753"/>
                    <a:pt x="15391" y="0"/>
                    <a:pt x="14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819550" y="561750"/>
              <a:ext cx="24275" cy="25100"/>
            </a:xfrm>
            <a:custGeom>
              <a:avLst/>
              <a:gdLst/>
              <a:ahLst/>
              <a:cxnLst/>
              <a:rect l="l" t="t" r="r" b="b"/>
              <a:pathLst>
                <a:path w="971" h="1004" extrusionOk="0">
                  <a:moveTo>
                    <a:pt x="502" y="1"/>
                  </a:moveTo>
                  <a:cubicBezTo>
                    <a:pt x="219" y="1"/>
                    <a:pt x="0" y="251"/>
                    <a:pt x="0" y="502"/>
                  </a:cubicBezTo>
                  <a:cubicBezTo>
                    <a:pt x="0" y="783"/>
                    <a:pt x="219" y="1004"/>
                    <a:pt x="502" y="1004"/>
                  </a:cubicBezTo>
                  <a:cubicBezTo>
                    <a:pt x="753" y="1004"/>
                    <a:pt x="971" y="783"/>
                    <a:pt x="971" y="502"/>
                  </a:cubicBezTo>
                  <a:cubicBezTo>
                    <a:pt x="971" y="251"/>
                    <a:pt x="753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975450" y="56175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85" y="1004"/>
                    <a:pt x="1003" y="783"/>
                    <a:pt x="1003" y="502"/>
                  </a:cubicBezTo>
                  <a:cubicBezTo>
                    <a:pt x="1003" y="251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901800" y="5617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52" y="1004"/>
                    <a:pt x="973" y="783"/>
                    <a:pt x="973" y="502"/>
                  </a:cubicBezTo>
                  <a:cubicBezTo>
                    <a:pt x="973" y="251"/>
                    <a:pt x="752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390B97-9ABD-4731-BD8E-9320FE799C0B}"/>
              </a:ext>
            </a:extLst>
          </p:cNvPr>
          <p:cNvSpPr txBox="1"/>
          <p:nvPr/>
        </p:nvSpPr>
        <p:spPr>
          <a:xfrm>
            <a:off x="6111633" y="3973683"/>
            <a:ext cx="346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Submitted by</a:t>
            </a:r>
          </a:p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Jerin Thengumpallil Thomas</a:t>
            </a:r>
          </a:p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C0896235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43"/>
          <p:cNvGrpSpPr/>
          <p:nvPr/>
        </p:nvGrpSpPr>
        <p:grpSpPr>
          <a:xfrm>
            <a:off x="6122250" y="906087"/>
            <a:ext cx="1757400" cy="3330900"/>
            <a:chOff x="6122250" y="906087"/>
            <a:chExt cx="1757400" cy="3330900"/>
          </a:xfrm>
        </p:grpSpPr>
        <p:sp>
          <p:nvSpPr>
            <p:cNvPr id="904" name="Google Shape;904;p43"/>
            <p:cNvSpPr/>
            <p:nvPr/>
          </p:nvSpPr>
          <p:spPr>
            <a:xfrm>
              <a:off x="6122250" y="906087"/>
              <a:ext cx="1757400" cy="3330900"/>
            </a:xfrm>
            <a:prstGeom prst="roundRect">
              <a:avLst>
                <a:gd name="adj" fmla="val 1130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6197887" y="1003987"/>
              <a:ext cx="1606070" cy="730425"/>
            </a:xfrm>
            <a:custGeom>
              <a:avLst/>
              <a:gdLst/>
              <a:ahLst/>
              <a:cxnLst/>
              <a:rect l="l" t="t" r="r" b="b"/>
              <a:pathLst>
                <a:path w="39737" h="18072" extrusionOk="0">
                  <a:moveTo>
                    <a:pt x="3928" y="0"/>
                  </a:moveTo>
                  <a:cubicBezTo>
                    <a:pt x="1751" y="0"/>
                    <a:pt x="1" y="1780"/>
                    <a:pt x="1" y="3957"/>
                  </a:cubicBezTo>
                  <a:lnTo>
                    <a:pt x="1" y="18071"/>
                  </a:lnTo>
                  <a:lnTo>
                    <a:pt x="39737" y="18071"/>
                  </a:lnTo>
                  <a:lnTo>
                    <a:pt x="39737" y="3957"/>
                  </a:lnTo>
                  <a:cubicBezTo>
                    <a:pt x="39737" y="1780"/>
                    <a:pt x="37957" y="0"/>
                    <a:pt x="35809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6195422" y="1726935"/>
              <a:ext cx="1611042" cy="1463396"/>
            </a:xfrm>
            <a:custGeom>
              <a:avLst/>
              <a:gdLst/>
              <a:ahLst/>
              <a:cxnLst/>
              <a:rect l="l" t="t" r="r" b="b"/>
              <a:pathLst>
                <a:path w="39860" h="36207" extrusionOk="0">
                  <a:moveTo>
                    <a:pt x="0" y="0"/>
                  </a:moveTo>
                  <a:lnTo>
                    <a:pt x="0" y="36207"/>
                  </a:lnTo>
                  <a:lnTo>
                    <a:pt x="39859" y="36207"/>
                  </a:lnTo>
                  <a:lnTo>
                    <a:pt x="39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43"/>
          <p:cNvSpPr txBox="1">
            <a:spLocks noGrp="1"/>
          </p:cNvSpPr>
          <p:nvPr>
            <p:ph type="title"/>
          </p:nvPr>
        </p:nvSpPr>
        <p:spPr>
          <a:xfrm>
            <a:off x="841154" y="404366"/>
            <a:ext cx="46671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Data Preview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10" name="Google Shape;910;p43"/>
          <p:cNvSpPr/>
          <p:nvPr/>
        </p:nvSpPr>
        <p:spPr>
          <a:xfrm>
            <a:off x="6816760" y="3490431"/>
            <a:ext cx="2546" cy="483676"/>
          </a:xfrm>
          <a:custGeom>
            <a:avLst/>
            <a:gdLst/>
            <a:ahLst/>
            <a:cxnLst/>
            <a:rect l="l" t="t" r="r" b="b"/>
            <a:pathLst>
              <a:path w="63" h="11967" extrusionOk="0">
                <a:moveTo>
                  <a:pt x="1" y="0"/>
                </a:moveTo>
                <a:lnTo>
                  <a:pt x="1" y="11967"/>
                </a:lnTo>
                <a:lnTo>
                  <a:pt x="62" y="11967"/>
                </a:lnTo>
                <a:lnTo>
                  <a:pt x="62" y="0"/>
                </a:ln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3"/>
          <p:cNvSpPr/>
          <p:nvPr/>
        </p:nvSpPr>
        <p:spPr>
          <a:xfrm>
            <a:off x="6293434" y="1321466"/>
            <a:ext cx="311255" cy="315014"/>
          </a:xfrm>
          <a:custGeom>
            <a:avLst/>
            <a:gdLst/>
            <a:ahLst/>
            <a:cxnLst/>
            <a:rect l="l" t="t" r="r" b="b"/>
            <a:pathLst>
              <a:path w="7701" h="7794" extrusionOk="0">
                <a:moveTo>
                  <a:pt x="828" y="0"/>
                </a:moveTo>
                <a:cubicBezTo>
                  <a:pt x="369" y="0"/>
                  <a:pt x="1" y="368"/>
                  <a:pt x="1" y="827"/>
                </a:cubicBezTo>
                <a:lnTo>
                  <a:pt x="1" y="6996"/>
                </a:lnTo>
                <a:cubicBezTo>
                  <a:pt x="1" y="7425"/>
                  <a:pt x="369" y="7794"/>
                  <a:pt x="828" y="7794"/>
                </a:cubicBezTo>
                <a:lnTo>
                  <a:pt x="6903" y="7794"/>
                </a:lnTo>
                <a:cubicBezTo>
                  <a:pt x="7365" y="7794"/>
                  <a:pt x="7701" y="7425"/>
                  <a:pt x="7701" y="6996"/>
                </a:cubicBezTo>
                <a:lnTo>
                  <a:pt x="7701" y="827"/>
                </a:lnTo>
                <a:cubicBezTo>
                  <a:pt x="7701" y="368"/>
                  <a:pt x="7365" y="0"/>
                  <a:pt x="69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3"/>
          <p:cNvSpPr/>
          <p:nvPr/>
        </p:nvSpPr>
        <p:spPr>
          <a:xfrm>
            <a:off x="6400096" y="1530991"/>
            <a:ext cx="102903" cy="105490"/>
          </a:xfrm>
          <a:custGeom>
            <a:avLst/>
            <a:gdLst/>
            <a:ahLst/>
            <a:cxnLst/>
            <a:rect l="l" t="t" r="r" b="b"/>
            <a:pathLst>
              <a:path w="2546" h="2610" extrusionOk="0">
                <a:moveTo>
                  <a:pt x="0" y="0"/>
                </a:moveTo>
                <a:lnTo>
                  <a:pt x="0" y="2426"/>
                </a:lnTo>
                <a:cubicBezTo>
                  <a:pt x="0" y="2487"/>
                  <a:pt x="246" y="2610"/>
                  <a:pt x="1228" y="2610"/>
                </a:cubicBezTo>
                <a:cubicBezTo>
                  <a:pt x="2210" y="2610"/>
                  <a:pt x="2546" y="2426"/>
                  <a:pt x="2546" y="2394"/>
                </a:cubicBezTo>
                <a:lnTo>
                  <a:pt x="2546" y="32"/>
                </a:lnTo>
                <a:lnTo>
                  <a:pt x="0" y="0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6400096" y="1575611"/>
            <a:ext cx="40" cy="3840"/>
          </a:xfrm>
          <a:custGeom>
            <a:avLst/>
            <a:gdLst/>
            <a:ahLst/>
            <a:cxnLst/>
            <a:rect l="l" t="t" r="r" b="b"/>
            <a:pathLst>
              <a:path w="1" h="95" extrusionOk="0">
                <a:moveTo>
                  <a:pt x="0" y="1"/>
                </a:moveTo>
                <a:lnTo>
                  <a:pt x="0" y="33"/>
                </a:lnTo>
                <a:lnTo>
                  <a:pt x="0" y="94"/>
                </a:lnTo>
                <a:close/>
              </a:path>
            </a:pathLst>
          </a:custGeom>
          <a:solidFill>
            <a:srgbClr val="FBD1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3"/>
          <p:cNvSpPr/>
          <p:nvPr/>
        </p:nvSpPr>
        <p:spPr>
          <a:xfrm>
            <a:off x="6400096" y="1564537"/>
            <a:ext cx="101731" cy="64506"/>
          </a:xfrm>
          <a:custGeom>
            <a:avLst/>
            <a:gdLst/>
            <a:ahLst/>
            <a:cxnLst/>
            <a:rect l="l" t="t" r="r" b="b"/>
            <a:pathLst>
              <a:path w="2517" h="1596" extrusionOk="0">
                <a:moveTo>
                  <a:pt x="2455" y="0"/>
                </a:moveTo>
                <a:cubicBezTo>
                  <a:pt x="2116" y="0"/>
                  <a:pt x="1780" y="91"/>
                  <a:pt x="1441" y="123"/>
                </a:cubicBezTo>
                <a:cubicBezTo>
                  <a:pt x="1073" y="152"/>
                  <a:pt x="705" y="214"/>
                  <a:pt x="369" y="214"/>
                </a:cubicBezTo>
                <a:cubicBezTo>
                  <a:pt x="246" y="246"/>
                  <a:pt x="62" y="214"/>
                  <a:pt x="0" y="275"/>
                </a:cubicBezTo>
                <a:lnTo>
                  <a:pt x="0" y="368"/>
                </a:lnTo>
                <a:cubicBezTo>
                  <a:pt x="153" y="827"/>
                  <a:pt x="614" y="1473"/>
                  <a:pt x="1105" y="1564"/>
                </a:cubicBezTo>
                <a:cubicBezTo>
                  <a:pt x="1196" y="1596"/>
                  <a:pt x="1257" y="1596"/>
                  <a:pt x="1350" y="1596"/>
                </a:cubicBezTo>
                <a:cubicBezTo>
                  <a:pt x="1871" y="1596"/>
                  <a:pt x="2148" y="1166"/>
                  <a:pt x="2362" y="675"/>
                </a:cubicBezTo>
                <a:cubicBezTo>
                  <a:pt x="2485" y="459"/>
                  <a:pt x="2516" y="246"/>
                  <a:pt x="2516" y="0"/>
                </a:cubicBezTo>
                <a:close/>
              </a:path>
            </a:pathLst>
          </a:custGeom>
          <a:solidFill>
            <a:srgbClr val="F388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6375279" y="1402018"/>
            <a:ext cx="146392" cy="208393"/>
          </a:xfrm>
          <a:custGeom>
            <a:avLst/>
            <a:gdLst/>
            <a:ahLst/>
            <a:cxnLst/>
            <a:rect l="l" t="t" r="r" b="b"/>
            <a:pathLst>
              <a:path w="3622" h="5156" extrusionOk="0">
                <a:moveTo>
                  <a:pt x="1903" y="0"/>
                </a:moveTo>
                <a:cubicBezTo>
                  <a:pt x="799" y="0"/>
                  <a:pt x="62" y="1014"/>
                  <a:pt x="30" y="2271"/>
                </a:cubicBezTo>
                <a:cubicBezTo>
                  <a:pt x="1" y="3560"/>
                  <a:pt x="705" y="5126"/>
                  <a:pt x="1810" y="5155"/>
                </a:cubicBezTo>
                <a:cubicBezTo>
                  <a:pt x="2885" y="5155"/>
                  <a:pt x="3589" y="3621"/>
                  <a:pt x="3621" y="2364"/>
                </a:cubicBezTo>
                <a:cubicBezTo>
                  <a:pt x="3621" y="1075"/>
                  <a:pt x="3008" y="32"/>
                  <a:pt x="1903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/>
          <p:nvPr/>
        </p:nvSpPr>
        <p:spPr>
          <a:xfrm>
            <a:off x="6514194" y="1481398"/>
            <a:ext cx="19885" cy="47167"/>
          </a:xfrm>
          <a:custGeom>
            <a:avLst/>
            <a:gdLst/>
            <a:ahLst/>
            <a:cxnLst/>
            <a:rect l="l" t="t" r="r" b="b"/>
            <a:pathLst>
              <a:path w="492" h="1167" extrusionOk="0">
                <a:moveTo>
                  <a:pt x="275" y="0"/>
                </a:moveTo>
                <a:cubicBezTo>
                  <a:pt x="152" y="0"/>
                  <a:pt x="30" y="246"/>
                  <a:pt x="30" y="584"/>
                </a:cubicBezTo>
                <a:cubicBezTo>
                  <a:pt x="0" y="891"/>
                  <a:pt x="123" y="1166"/>
                  <a:pt x="246" y="1166"/>
                </a:cubicBezTo>
                <a:cubicBezTo>
                  <a:pt x="368" y="1166"/>
                  <a:pt x="491" y="891"/>
                  <a:pt x="491" y="584"/>
                </a:cubicBezTo>
                <a:cubicBezTo>
                  <a:pt x="491" y="246"/>
                  <a:pt x="398" y="0"/>
                  <a:pt x="27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3"/>
          <p:cNvSpPr/>
          <p:nvPr/>
        </p:nvSpPr>
        <p:spPr>
          <a:xfrm>
            <a:off x="6519125" y="1490128"/>
            <a:ext cx="8690" cy="24816"/>
          </a:xfrm>
          <a:custGeom>
            <a:avLst/>
            <a:gdLst/>
            <a:ahLst/>
            <a:cxnLst/>
            <a:rect l="l" t="t" r="r" b="b"/>
            <a:pathLst>
              <a:path w="215" h="614" extrusionOk="0">
                <a:moveTo>
                  <a:pt x="92" y="0"/>
                </a:moveTo>
                <a:cubicBezTo>
                  <a:pt x="62" y="214"/>
                  <a:pt x="1" y="398"/>
                  <a:pt x="30" y="582"/>
                </a:cubicBezTo>
                <a:cubicBezTo>
                  <a:pt x="62" y="614"/>
                  <a:pt x="62" y="614"/>
                  <a:pt x="92" y="614"/>
                </a:cubicBezTo>
                <a:cubicBezTo>
                  <a:pt x="124" y="614"/>
                  <a:pt x="215" y="520"/>
                  <a:pt x="215" y="307"/>
                </a:cubicBezTo>
                <a:cubicBezTo>
                  <a:pt x="215" y="123"/>
                  <a:pt x="124" y="30"/>
                  <a:pt x="92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3"/>
          <p:cNvSpPr/>
          <p:nvPr/>
        </p:nvSpPr>
        <p:spPr>
          <a:xfrm>
            <a:off x="6362871" y="1477720"/>
            <a:ext cx="21098" cy="47167"/>
          </a:xfrm>
          <a:custGeom>
            <a:avLst/>
            <a:gdLst/>
            <a:ahLst/>
            <a:cxnLst/>
            <a:rect l="l" t="t" r="r" b="b"/>
            <a:pathLst>
              <a:path w="522" h="1167" extrusionOk="0">
                <a:moveTo>
                  <a:pt x="276" y="0"/>
                </a:moveTo>
                <a:cubicBezTo>
                  <a:pt x="124" y="0"/>
                  <a:pt x="1" y="275"/>
                  <a:pt x="1" y="582"/>
                </a:cubicBezTo>
                <a:cubicBezTo>
                  <a:pt x="1" y="921"/>
                  <a:pt x="92" y="1166"/>
                  <a:pt x="246" y="1166"/>
                </a:cubicBezTo>
                <a:cubicBezTo>
                  <a:pt x="399" y="1166"/>
                  <a:pt x="492" y="921"/>
                  <a:pt x="521" y="614"/>
                </a:cubicBezTo>
                <a:cubicBezTo>
                  <a:pt x="521" y="275"/>
                  <a:pt x="399" y="30"/>
                  <a:pt x="276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3"/>
          <p:cNvSpPr/>
          <p:nvPr/>
        </p:nvSpPr>
        <p:spPr>
          <a:xfrm>
            <a:off x="6369055" y="1490128"/>
            <a:ext cx="7477" cy="23523"/>
          </a:xfrm>
          <a:custGeom>
            <a:avLst/>
            <a:gdLst/>
            <a:ahLst/>
            <a:cxnLst/>
            <a:rect l="l" t="t" r="r" b="b"/>
            <a:pathLst>
              <a:path w="185" h="582" extrusionOk="0">
                <a:moveTo>
                  <a:pt x="155" y="0"/>
                </a:moveTo>
                <a:cubicBezTo>
                  <a:pt x="123" y="0"/>
                  <a:pt x="0" y="123"/>
                  <a:pt x="0" y="307"/>
                </a:cubicBezTo>
                <a:cubicBezTo>
                  <a:pt x="0" y="491"/>
                  <a:pt x="93" y="582"/>
                  <a:pt x="155" y="582"/>
                </a:cubicBezTo>
                <a:lnTo>
                  <a:pt x="184" y="582"/>
                </a:lnTo>
                <a:lnTo>
                  <a:pt x="184" y="398"/>
                </a:lnTo>
                <a:cubicBezTo>
                  <a:pt x="184" y="275"/>
                  <a:pt x="155" y="152"/>
                  <a:pt x="15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3"/>
          <p:cNvSpPr/>
          <p:nvPr/>
        </p:nvSpPr>
        <p:spPr>
          <a:xfrm>
            <a:off x="6437280" y="1526019"/>
            <a:ext cx="24857" cy="8771"/>
          </a:xfrm>
          <a:custGeom>
            <a:avLst/>
            <a:gdLst/>
            <a:ahLst/>
            <a:cxnLst/>
            <a:rect l="l" t="t" r="r" b="b"/>
            <a:pathLst>
              <a:path w="615" h="217" extrusionOk="0">
                <a:moveTo>
                  <a:pt x="62" y="1"/>
                </a:moveTo>
                <a:cubicBezTo>
                  <a:pt x="30" y="1"/>
                  <a:pt x="1" y="33"/>
                  <a:pt x="30" y="62"/>
                </a:cubicBezTo>
                <a:cubicBezTo>
                  <a:pt x="92" y="123"/>
                  <a:pt x="153" y="155"/>
                  <a:pt x="246" y="185"/>
                </a:cubicBezTo>
                <a:cubicBezTo>
                  <a:pt x="246" y="185"/>
                  <a:pt x="276" y="217"/>
                  <a:pt x="308" y="217"/>
                </a:cubicBezTo>
                <a:cubicBezTo>
                  <a:pt x="337" y="217"/>
                  <a:pt x="369" y="185"/>
                  <a:pt x="399" y="185"/>
                </a:cubicBezTo>
                <a:cubicBezTo>
                  <a:pt x="492" y="155"/>
                  <a:pt x="553" y="123"/>
                  <a:pt x="615" y="62"/>
                </a:cubicBezTo>
                <a:cubicBezTo>
                  <a:pt x="615" y="33"/>
                  <a:pt x="615" y="1"/>
                  <a:pt x="583" y="1"/>
                </a:cubicBezTo>
                <a:cubicBezTo>
                  <a:pt x="492" y="33"/>
                  <a:pt x="430" y="62"/>
                  <a:pt x="308" y="62"/>
                </a:cubicBezTo>
                <a:cubicBezTo>
                  <a:pt x="214" y="33"/>
                  <a:pt x="124" y="33"/>
                  <a:pt x="62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3"/>
          <p:cNvSpPr/>
          <p:nvPr/>
        </p:nvSpPr>
        <p:spPr>
          <a:xfrm>
            <a:off x="6412504" y="1491301"/>
            <a:ext cx="9943" cy="14914"/>
          </a:xfrm>
          <a:custGeom>
            <a:avLst/>
            <a:gdLst/>
            <a:ahLst/>
            <a:cxnLst/>
            <a:rect l="l" t="t" r="r" b="b"/>
            <a:pathLst>
              <a:path w="246" h="369" extrusionOk="0">
                <a:moveTo>
                  <a:pt x="123" y="1"/>
                </a:moveTo>
                <a:cubicBezTo>
                  <a:pt x="62" y="1"/>
                  <a:pt x="0" y="62"/>
                  <a:pt x="0" y="185"/>
                </a:cubicBezTo>
                <a:cubicBezTo>
                  <a:pt x="0" y="278"/>
                  <a:pt x="62" y="369"/>
                  <a:pt x="123" y="369"/>
                </a:cubicBezTo>
                <a:cubicBezTo>
                  <a:pt x="184" y="369"/>
                  <a:pt x="246" y="278"/>
                  <a:pt x="246" y="185"/>
                </a:cubicBezTo>
                <a:cubicBezTo>
                  <a:pt x="246" y="94"/>
                  <a:pt x="184" y="1"/>
                  <a:pt x="123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3"/>
          <p:cNvSpPr/>
          <p:nvPr/>
        </p:nvSpPr>
        <p:spPr>
          <a:xfrm>
            <a:off x="6480648" y="1491301"/>
            <a:ext cx="9983" cy="14914"/>
          </a:xfrm>
          <a:custGeom>
            <a:avLst/>
            <a:gdLst/>
            <a:ahLst/>
            <a:cxnLst/>
            <a:rect l="l" t="t" r="r" b="b"/>
            <a:pathLst>
              <a:path w="247" h="369" extrusionOk="0">
                <a:moveTo>
                  <a:pt x="123" y="1"/>
                </a:moveTo>
                <a:cubicBezTo>
                  <a:pt x="62" y="1"/>
                  <a:pt x="1" y="62"/>
                  <a:pt x="1" y="185"/>
                </a:cubicBezTo>
                <a:cubicBezTo>
                  <a:pt x="1" y="278"/>
                  <a:pt x="62" y="369"/>
                  <a:pt x="123" y="369"/>
                </a:cubicBezTo>
                <a:cubicBezTo>
                  <a:pt x="185" y="369"/>
                  <a:pt x="246" y="278"/>
                  <a:pt x="246" y="185"/>
                </a:cubicBezTo>
                <a:cubicBezTo>
                  <a:pt x="246" y="94"/>
                  <a:pt x="185" y="1"/>
                  <a:pt x="123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"/>
          <p:cNvSpPr/>
          <p:nvPr/>
        </p:nvSpPr>
        <p:spPr>
          <a:xfrm>
            <a:off x="6398802" y="1467778"/>
            <a:ext cx="33587" cy="9983"/>
          </a:xfrm>
          <a:custGeom>
            <a:avLst/>
            <a:gdLst/>
            <a:ahLst/>
            <a:cxnLst/>
            <a:rect l="l" t="t" r="r" b="b"/>
            <a:pathLst>
              <a:path w="831" h="247" extrusionOk="0">
                <a:moveTo>
                  <a:pt x="401" y="1"/>
                </a:moveTo>
                <a:cubicBezTo>
                  <a:pt x="339" y="1"/>
                  <a:pt x="246" y="1"/>
                  <a:pt x="185" y="62"/>
                </a:cubicBezTo>
                <a:cubicBezTo>
                  <a:pt x="123" y="92"/>
                  <a:pt x="62" y="153"/>
                  <a:pt x="32" y="214"/>
                </a:cubicBezTo>
                <a:cubicBezTo>
                  <a:pt x="0" y="214"/>
                  <a:pt x="0" y="214"/>
                  <a:pt x="32" y="246"/>
                </a:cubicBezTo>
                <a:lnTo>
                  <a:pt x="62" y="246"/>
                </a:lnTo>
                <a:cubicBezTo>
                  <a:pt x="123" y="214"/>
                  <a:pt x="185" y="185"/>
                  <a:pt x="246" y="185"/>
                </a:cubicBezTo>
                <a:cubicBezTo>
                  <a:pt x="307" y="185"/>
                  <a:pt x="369" y="153"/>
                  <a:pt x="430" y="153"/>
                </a:cubicBezTo>
                <a:cubicBezTo>
                  <a:pt x="462" y="153"/>
                  <a:pt x="523" y="153"/>
                  <a:pt x="585" y="185"/>
                </a:cubicBezTo>
                <a:cubicBezTo>
                  <a:pt x="646" y="185"/>
                  <a:pt x="707" y="214"/>
                  <a:pt x="769" y="214"/>
                </a:cubicBezTo>
                <a:cubicBezTo>
                  <a:pt x="784" y="230"/>
                  <a:pt x="791" y="238"/>
                  <a:pt x="795" y="238"/>
                </a:cubicBezTo>
                <a:cubicBezTo>
                  <a:pt x="798" y="238"/>
                  <a:pt x="798" y="230"/>
                  <a:pt x="798" y="214"/>
                </a:cubicBezTo>
                <a:cubicBezTo>
                  <a:pt x="830" y="214"/>
                  <a:pt x="830" y="214"/>
                  <a:pt x="830" y="185"/>
                </a:cubicBezTo>
                <a:cubicBezTo>
                  <a:pt x="769" y="123"/>
                  <a:pt x="707" y="62"/>
                  <a:pt x="646" y="30"/>
                </a:cubicBezTo>
                <a:cubicBezTo>
                  <a:pt x="585" y="1"/>
                  <a:pt x="491" y="1"/>
                  <a:pt x="401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3"/>
          <p:cNvSpPr/>
          <p:nvPr/>
        </p:nvSpPr>
        <p:spPr>
          <a:xfrm>
            <a:off x="6468240" y="1466484"/>
            <a:ext cx="31121" cy="11276"/>
          </a:xfrm>
          <a:custGeom>
            <a:avLst/>
            <a:gdLst/>
            <a:ahLst/>
            <a:cxnLst/>
            <a:rect l="l" t="t" r="r" b="b"/>
            <a:pathLst>
              <a:path w="770" h="279" extrusionOk="0">
                <a:moveTo>
                  <a:pt x="369" y="1"/>
                </a:moveTo>
                <a:cubicBezTo>
                  <a:pt x="308" y="33"/>
                  <a:pt x="217" y="33"/>
                  <a:pt x="155" y="94"/>
                </a:cubicBezTo>
                <a:cubicBezTo>
                  <a:pt x="94" y="124"/>
                  <a:pt x="33" y="185"/>
                  <a:pt x="1" y="246"/>
                </a:cubicBezTo>
                <a:cubicBezTo>
                  <a:pt x="1" y="246"/>
                  <a:pt x="1" y="278"/>
                  <a:pt x="33" y="278"/>
                </a:cubicBezTo>
                <a:cubicBezTo>
                  <a:pt x="94" y="246"/>
                  <a:pt x="155" y="246"/>
                  <a:pt x="217" y="217"/>
                </a:cubicBezTo>
                <a:cubicBezTo>
                  <a:pt x="278" y="217"/>
                  <a:pt x="339" y="185"/>
                  <a:pt x="401" y="185"/>
                </a:cubicBezTo>
                <a:cubicBezTo>
                  <a:pt x="430" y="185"/>
                  <a:pt x="492" y="185"/>
                  <a:pt x="553" y="217"/>
                </a:cubicBezTo>
                <a:cubicBezTo>
                  <a:pt x="614" y="217"/>
                  <a:pt x="676" y="217"/>
                  <a:pt x="737" y="246"/>
                </a:cubicBezTo>
                <a:lnTo>
                  <a:pt x="769" y="246"/>
                </a:lnTo>
                <a:lnTo>
                  <a:pt x="769" y="217"/>
                </a:lnTo>
                <a:cubicBezTo>
                  <a:pt x="737" y="155"/>
                  <a:pt x="676" y="94"/>
                  <a:pt x="614" y="62"/>
                </a:cubicBezTo>
                <a:cubicBezTo>
                  <a:pt x="524" y="33"/>
                  <a:pt x="462" y="1"/>
                  <a:pt x="369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3"/>
          <p:cNvSpPr/>
          <p:nvPr/>
        </p:nvSpPr>
        <p:spPr>
          <a:xfrm>
            <a:off x="6419941" y="1552129"/>
            <a:ext cx="62041" cy="22351"/>
          </a:xfrm>
          <a:custGeom>
            <a:avLst/>
            <a:gdLst/>
            <a:ahLst/>
            <a:cxnLst/>
            <a:rect l="l" t="t" r="r" b="b"/>
            <a:pathLst>
              <a:path w="1535" h="553" extrusionOk="0">
                <a:moveTo>
                  <a:pt x="123" y="0"/>
                </a:moveTo>
                <a:cubicBezTo>
                  <a:pt x="30" y="0"/>
                  <a:pt x="0" y="91"/>
                  <a:pt x="30" y="152"/>
                </a:cubicBezTo>
                <a:cubicBezTo>
                  <a:pt x="184" y="398"/>
                  <a:pt x="459" y="553"/>
                  <a:pt x="766" y="553"/>
                </a:cubicBezTo>
                <a:cubicBezTo>
                  <a:pt x="1073" y="553"/>
                  <a:pt x="1318" y="398"/>
                  <a:pt x="1503" y="152"/>
                </a:cubicBezTo>
                <a:cubicBezTo>
                  <a:pt x="1534" y="91"/>
                  <a:pt x="1473" y="0"/>
                  <a:pt x="1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/>
          <p:nvPr/>
        </p:nvSpPr>
        <p:spPr>
          <a:xfrm>
            <a:off x="6355434" y="1355821"/>
            <a:ext cx="189760" cy="139279"/>
          </a:xfrm>
          <a:custGeom>
            <a:avLst/>
            <a:gdLst/>
            <a:ahLst/>
            <a:cxnLst/>
            <a:rect l="l" t="t" r="r" b="b"/>
            <a:pathLst>
              <a:path w="4695" h="3446" extrusionOk="0">
                <a:moveTo>
                  <a:pt x="2519" y="1"/>
                </a:moveTo>
                <a:cubicBezTo>
                  <a:pt x="2336" y="1"/>
                  <a:pt x="2145" y="56"/>
                  <a:pt x="1994" y="132"/>
                </a:cubicBezTo>
                <a:cubicBezTo>
                  <a:pt x="1951" y="153"/>
                  <a:pt x="1923" y="175"/>
                  <a:pt x="1889" y="175"/>
                </a:cubicBezTo>
                <a:cubicBezTo>
                  <a:pt x="1875" y="175"/>
                  <a:pt x="1860" y="171"/>
                  <a:pt x="1842" y="161"/>
                </a:cubicBezTo>
                <a:cubicBezTo>
                  <a:pt x="1803" y="156"/>
                  <a:pt x="1766" y="154"/>
                  <a:pt x="1729" y="154"/>
                </a:cubicBezTo>
                <a:cubicBezTo>
                  <a:pt x="1560" y="154"/>
                  <a:pt x="1409" y="204"/>
                  <a:pt x="1258" y="255"/>
                </a:cubicBezTo>
                <a:cubicBezTo>
                  <a:pt x="1012" y="377"/>
                  <a:pt x="860" y="562"/>
                  <a:pt x="767" y="746"/>
                </a:cubicBezTo>
                <a:cubicBezTo>
                  <a:pt x="737" y="775"/>
                  <a:pt x="737" y="807"/>
                  <a:pt x="705" y="807"/>
                </a:cubicBezTo>
                <a:cubicBezTo>
                  <a:pt x="553" y="836"/>
                  <a:pt x="430" y="930"/>
                  <a:pt x="337" y="1052"/>
                </a:cubicBezTo>
                <a:cubicBezTo>
                  <a:pt x="185" y="1237"/>
                  <a:pt x="124" y="1450"/>
                  <a:pt x="185" y="1666"/>
                </a:cubicBezTo>
                <a:cubicBezTo>
                  <a:pt x="185" y="1696"/>
                  <a:pt x="185" y="1728"/>
                  <a:pt x="153" y="1757"/>
                </a:cubicBezTo>
                <a:cubicBezTo>
                  <a:pt x="1" y="1941"/>
                  <a:pt x="1" y="2157"/>
                  <a:pt x="62" y="2403"/>
                </a:cubicBezTo>
                <a:cubicBezTo>
                  <a:pt x="92" y="2432"/>
                  <a:pt x="92" y="2493"/>
                  <a:pt x="62" y="2525"/>
                </a:cubicBezTo>
                <a:cubicBezTo>
                  <a:pt x="1" y="2709"/>
                  <a:pt x="92" y="3168"/>
                  <a:pt x="185" y="3323"/>
                </a:cubicBezTo>
                <a:lnTo>
                  <a:pt x="214" y="3323"/>
                </a:lnTo>
                <a:cubicBezTo>
                  <a:pt x="214" y="3262"/>
                  <a:pt x="246" y="3200"/>
                  <a:pt x="308" y="3168"/>
                </a:cubicBezTo>
                <a:cubicBezTo>
                  <a:pt x="308" y="3139"/>
                  <a:pt x="337" y="3139"/>
                  <a:pt x="369" y="3139"/>
                </a:cubicBezTo>
                <a:cubicBezTo>
                  <a:pt x="384" y="3123"/>
                  <a:pt x="391" y="3115"/>
                  <a:pt x="399" y="3115"/>
                </a:cubicBezTo>
                <a:cubicBezTo>
                  <a:pt x="406" y="3115"/>
                  <a:pt x="414" y="3123"/>
                  <a:pt x="430" y="3139"/>
                </a:cubicBezTo>
                <a:cubicBezTo>
                  <a:pt x="430" y="3123"/>
                  <a:pt x="430" y="3115"/>
                  <a:pt x="434" y="3115"/>
                </a:cubicBezTo>
                <a:cubicBezTo>
                  <a:pt x="438" y="3115"/>
                  <a:pt x="445" y="3123"/>
                  <a:pt x="460" y="3139"/>
                </a:cubicBezTo>
                <a:lnTo>
                  <a:pt x="492" y="3139"/>
                </a:lnTo>
                <a:lnTo>
                  <a:pt x="521" y="3168"/>
                </a:lnTo>
                <a:cubicBezTo>
                  <a:pt x="553" y="3200"/>
                  <a:pt x="583" y="3262"/>
                  <a:pt x="614" y="3291"/>
                </a:cubicBezTo>
                <a:cubicBezTo>
                  <a:pt x="614" y="3353"/>
                  <a:pt x="644" y="3384"/>
                  <a:pt x="644" y="3414"/>
                </a:cubicBezTo>
                <a:lnTo>
                  <a:pt x="676" y="3414"/>
                </a:lnTo>
                <a:cubicBezTo>
                  <a:pt x="767" y="3414"/>
                  <a:pt x="799" y="3384"/>
                  <a:pt x="799" y="3291"/>
                </a:cubicBezTo>
                <a:cubicBezTo>
                  <a:pt x="828" y="3168"/>
                  <a:pt x="828" y="3016"/>
                  <a:pt x="860" y="2893"/>
                </a:cubicBezTo>
                <a:cubicBezTo>
                  <a:pt x="860" y="2832"/>
                  <a:pt x="889" y="2800"/>
                  <a:pt x="921" y="2771"/>
                </a:cubicBezTo>
                <a:cubicBezTo>
                  <a:pt x="1073" y="2709"/>
                  <a:pt x="1196" y="2587"/>
                  <a:pt x="1258" y="2403"/>
                </a:cubicBezTo>
                <a:cubicBezTo>
                  <a:pt x="1290" y="2341"/>
                  <a:pt x="1290" y="2341"/>
                  <a:pt x="1380" y="2341"/>
                </a:cubicBezTo>
                <a:cubicBezTo>
                  <a:pt x="1442" y="2341"/>
                  <a:pt x="1503" y="2341"/>
                  <a:pt x="1564" y="2309"/>
                </a:cubicBezTo>
                <a:cubicBezTo>
                  <a:pt x="1596" y="2280"/>
                  <a:pt x="1658" y="2248"/>
                  <a:pt x="1719" y="2248"/>
                </a:cubicBezTo>
                <a:cubicBezTo>
                  <a:pt x="1734" y="2233"/>
                  <a:pt x="1749" y="2226"/>
                  <a:pt x="1761" y="2226"/>
                </a:cubicBezTo>
                <a:cubicBezTo>
                  <a:pt x="1772" y="2226"/>
                  <a:pt x="1780" y="2233"/>
                  <a:pt x="1780" y="2248"/>
                </a:cubicBezTo>
                <a:cubicBezTo>
                  <a:pt x="1871" y="2280"/>
                  <a:pt x="1933" y="2309"/>
                  <a:pt x="1994" y="2309"/>
                </a:cubicBezTo>
                <a:cubicBezTo>
                  <a:pt x="2087" y="2309"/>
                  <a:pt x="2178" y="2309"/>
                  <a:pt x="2239" y="2280"/>
                </a:cubicBezTo>
                <a:cubicBezTo>
                  <a:pt x="2301" y="2248"/>
                  <a:pt x="2362" y="2218"/>
                  <a:pt x="2424" y="2157"/>
                </a:cubicBezTo>
                <a:cubicBezTo>
                  <a:pt x="2445" y="2157"/>
                  <a:pt x="2465" y="2143"/>
                  <a:pt x="2494" y="2143"/>
                </a:cubicBezTo>
                <a:cubicBezTo>
                  <a:pt x="2509" y="2143"/>
                  <a:pt x="2526" y="2146"/>
                  <a:pt x="2546" y="2157"/>
                </a:cubicBezTo>
                <a:cubicBezTo>
                  <a:pt x="2624" y="2188"/>
                  <a:pt x="2708" y="2203"/>
                  <a:pt x="2797" y="2203"/>
                </a:cubicBezTo>
                <a:cubicBezTo>
                  <a:pt x="2885" y="2203"/>
                  <a:pt x="2977" y="2188"/>
                  <a:pt x="3069" y="2157"/>
                </a:cubicBezTo>
                <a:cubicBezTo>
                  <a:pt x="3084" y="2157"/>
                  <a:pt x="3100" y="2149"/>
                  <a:pt x="3112" y="2149"/>
                </a:cubicBezTo>
                <a:cubicBezTo>
                  <a:pt x="3123" y="2149"/>
                  <a:pt x="3130" y="2156"/>
                  <a:pt x="3130" y="2187"/>
                </a:cubicBezTo>
                <a:cubicBezTo>
                  <a:pt x="3192" y="2248"/>
                  <a:pt x="3253" y="2280"/>
                  <a:pt x="3315" y="2309"/>
                </a:cubicBezTo>
                <a:cubicBezTo>
                  <a:pt x="3344" y="2309"/>
                  <a:pt x="3376" y="2341"/>
                  <a:pt x="3376" y="2371"/>
                </a:cubicBezTo>
                <a:cubicBezTo>
                  <a:pt x="3405" y="2432"/>
                  <a:pt x="3437" y="2464"/>
                  <a:pt x="3437" y="2525"/>
                </a:cubicBezTo>
                <a:cubicBezTo>
                  <a:pt x="3499" y="2648"/>
                  <a:pt x="3590" y="2771"/>
                  <a:pt x="3712" y="2862"/>
                </a:cubicBezTo>
                <a:cubicBezTo>
                  <a:pt x="3806" y="2923"/>
                  <a:pt x="3835" y="2984"/>
                  <a:pt x="3835" y="3046"/>
                </a:cubicBezTo>
                <a:lnTo>
                  <a:pt x="3835" y="3353"/>
                </a:lnTo>
                <a:cubicBezTo>
                  <a:pt x="3835" y="3414"/>
                  <a:pt x="3835" y="3446"/>
                  <a:pt x="3928" y="3446"/>
                </a:cubicBezTo>
                <a:lnTo>
                  <a:pt x="3958" y="3446"/>
                </a:lnTo>
                <a:cubicBezTo>
                  <a:pt x="3990" y="3323"/>
                  <a:pt x="4051" y="3139"/>
                  <a:pt x="4203" y="3139"/>
                </a:cubicBezTo>
                <a:cubicBezTo>
                  <a:pt x="4217" y="3135"/>
                  <a:pt x="4229" y="3134"/>
                  <a:pt x="4241" y="3134"/>
                </a:cubicBezTo>
                <a:cubicBezTo>
                  <a:pt x="4333" y="3134"/>
                  <a:pt x="4361" y="3240"/>
                  <a:pt x="4387" y="3323"/>
                </a:cubicBezTo>
                <a:cubicBezTo>
                  <a:pt x="4419" y="3323"/>
                  <a:pt x="4419" y="3323"/>
                  <a:pt x="4449" y="3291"/>
                </a:cubicBezTo>
                <a:cubicBezTo>
                  <a:pt x="4481" y="3291"/>
                  <a:pt x="4542" y="3046"/>
                  <a:pt x="4571" y="3016"/>
                </a:cubicBezTo>
                <a:cubicBezTo>
                  <a:pt x="4665" y="2893"/>
                  <a:pt x="4694" y="2739"/>
                  <a:pt x="4694" y="2587"/>
                </a:cubicBezTo>
                <a:cubicBezTo>
                  <a:pt x="4694" y="2432"/>
                  <a:pt x="4665" y="2280"/>
                  <a:pt x="4542" y="2157"/>
                </a:cubicBezTo>
                <a:cubicBezTo>
                  <a:pt x="4510" y="2125"/>
                  <a:pt x="4510" y="2096"/>
                  <a:pt x="4542" y="2064"/>
                </a:cubicBezTo>
                <a:cubicBezTo>
                  <a:pt x="4571" y="1973"/>
                  <a:pt x="4571" y="1880"/>
                  <a:pt x="4571" y="1789"/>
                </a:cubicBezTo>
                <a:cubicBezTo>
                  <a:pt x="4542" y="1512"/>
                  <a:pt x="4419" y="1327"/>
                  <a:pt x="4203" y="1175"/>
                </a:cubicBezTo>
                <a:cubicBezTo>
                  <a:pt x="4174" y="1143"/>
                  <a:pt x="4142" y="1114"/>
                  <a:pt x="4142" y="1082"/>
                </a:cubicBezTo>
                <a:cubicBezTo>
                  <a:pt x="4142" y="991"/>
                  <a:pt x="4112" y="898"/>
                  <a:pt x="4051" y="807"/>
                </a:cubicBezTo>
                <a:cubicBezTo>
                  <a:pt x="3958" y="623"/>
                  <a:pt x="3774" y="500"/>
                  <a:pt x="3590" y="407"/>
                </a:cubicBezTo>
                <a:cubicBezTo>
                  <a:pt x="3437" y="316"/>
                  <a:pt x="3283" y="284"/>
                  <a:pt x="3130" y="284"/>
                </a:cubicBezTo>
                <a:cubicBezTo>
                  <a:pt x="3121" y="294"/>
                  <a:pt x="3114" y="297"/>
                  <a:pt x="3109" y="297"/>
                </a:cubicBezTo>
                <a:cubicBezTo>
                  <a:pt x="3096" y="297"/>
                  <a:pt x="3090" y="275"/>
                  <a:pt x="3069" y="255"/>
                </a:cubicBezTo>
                <a:cubicBezTo>
                  <a:pt x="2976" y="132"/>
                  <a:pt x="2824" y="71"/>
                  <a:pt x="2640" y="9"/>
                </a:cubicBezTo>
                <a:cubicBezTo>
                  <a:pt x="2600" y="3"/>
                  <a:pt x="2560" y="1"/>
                  <a:pt x="2519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3"/>
          <p:cNvSpPr/>
          <p:nvPr/>
        </p:nvSpPr>
        <p:spPr>
          <a:xfrm>
            <a:off x="6390153" y="1477720"/>
            <a:ext cx="119110" cy="47167"/>
          </a:xfrm>
          <a:custGeom>
            <a:avLst/>
            <a:gdLst/>
            <a:ahLst/>
            <a:cxnLst/>
            <a:rect l="l" t="t" r="r" b="b"/>
            <a:pathLst>
              <a:path w="2947" h="1167" extrusionOk="0">
                <a:moveTo>
                  <a:pt x="615" y="91"/>
                </a:moveTo>
                <a:cubicBezTo>
                  <a:pt x="860" y="91"/>
                  <a:pt x="1106" y="307"/>
                  <a:pt x="1106" y="582"/>
                </a:cubicBezTo>
                <a:cubicBezTo>
                  <a:pt x="1106" y="859"/>
                  <a:pt x="860" y="1073"/>
                  <a:pt x="615" y="1073"/>
                </a:cubicBezTo>
                <a:cubicBezTo>
                  <a:pt x="337" y="1073"/>
                  <a:pt x="124" y="859"/>
                  <a:pt x="124" y="582"/>
                </a:cubicBezTo>
                <a:cubicBezTo>
                  <a:pt x="124" y="307"/>
                  <a:pt x="337" y="91"/>
                  <a:pt x="615" y="91"/>
                </a:cubicBezTo>
                <a:close/>
                <a:moveTo>
                  <a:pt x="2362" y="91"/>
                </a:moveTo>
                <a:cubicBezTo>
                  <a:pt x="2608" y="91"/>
                  <a:pt x="2853" y="307"/>
                  <a:pt x="2853" y="582"/>
                </a:cubicBezTo>
                <a:cubicBezTo>
                  <a:pt x="2853" y="859"/>
                  <a:pt x="2608" y="1073"/>
                  <a:pt x="2362" y="1073"/>
                </a:cubicBezTo>
                <a:cubicBezTo>
                  <a:pt x="2087" y="1073"/>
                  <a:pt x="1871" y="859"/>
                  <a:pt x="1871" y="582"/>
                </a:cubicBezTo>
                <a:cubicBezTo>
                  <a:pt x="1871" y="307"/>
                  <a:pt x="2087" y="91"/>
                  <a:pt x="2362" y="91"/>
                </a:cubicBezTo>
                <a:close/>
                <a:moveTo>
                  <a:pt x="615" y="0"/>
                </a:moveTo>
                <a:cubicBezTo>
                  <a:pt x="276" y="0"/>
                  <a:pt x="1" y="246"/>
                  <a:pt x="1" y="582"/>
                </a:cubicBezTo>
                <a:cubicBezTo>
                  <a:pt x="1" y="889"/>
                  <a:pt x="276" y="1166"/>
                  <a:pt x="615" y="1166"/>
                </a:cubicBezTo>
                <a:cubicBezTo>
                  <a:pt x="921" y="1166"/>
                  <a:pt x="1196" y="889"/>
                  <a:pt x="1196" y="582"/>
                </a:cubicBezTo>
                <a:lnTo>
                  <a:pt x="1196" y="553"/>
                </a:lnTo>
                <a:lnTo>
                  <a:pt x="1196" y="491"/>
                </a:lnTo>
                <a:lnTo>
                  <a:pt x="1228" y="459"/>
                </a:lnTo>
                <a:cubicBezTo>
                  <a:pt x="1319" y="430"/>
                  <a:pt x="1412" y="398"/>
                  <a:pt x="1535" y="398"/>
                </a:cubicBezTo>
                <a:cubicBezTo>
                  <a:pt x="1596" y="398"/>
                  <a:pt x="1658" y="398"/>
                  <a:pt x="1719" y="430"/>
                </a:cubicBezTo>
                <a:lnTo>
                  <a:pt x="1781" y="459"/>
                </a:lnTo>
                <a:lnTo>
                  <a:pt x="1781" y="521"/>
                </a:lnTo>
                <a:cubicBezTo>
                  <a:pt x="1749" y="521"/>
                  <a:pt x="1749" y="553"/>
                  <a:pt x="1749" y="582"/>
                </a:cubicBezTo>
                <a:cubicBezTo>
                  <a:pt x="1749" y="889"/>
                  <a:pt x="2026" y="1166"/>
                  <a:pt x="2362" y="1166"/>
                </a:cubicBezTo>
                <a:cubicBezTo>
                  <a:pt x="2669" y="1166"/>
                  <a:pt x="2947" y="889"/>
                  <a:pt x="2947" y="582"/>
                </a:cubicBezTo>
                <a:cubicBezTo>
                  <a:pt x="2947" y="246"/>
                  <a:pt x="2669" y="0"/>
                  <a:pt x="2362" y="0"/>
                </a:cubicBezTo>
                <a:cubicBezTo>
                  <a:pt x="2149" y="0"/>
                  <a:pt x="1933" y="123"/>
                  <a:pt x="1842" y="307"/>
                </a:cubicBezTo>
                <a:lnTo>
                  <a:pt x="1810" y="368"/>
                </a:lnTo>
                <a:lnTo>
                  <a:pt x="1749" y="337"/>
                </a:lnTo>
                <a:cubicBezTo>
                  <a:pt x="1658" y="307"/>
                  <a:pt x="1596" y="307"/>
                  <a:pt x="1535" y="307"/>
                </a:cubicBezTo>
                <a:cubicBezTo>
                  <a:pt x="1412" y="307"/>
                  <a:pt x="1319" y="337"/>
                  <a:pt x="1228" y="368"/>
                </a:cubicBezTo>
                <a:lnTo>
                  <a:pt x="1167" y="398"/>
                </a:lnTo>
                <a:lnTo>
                  <a:pt x="1135" y="337"/>
                </a:lnTo>
                <a:cubicBezTo>
                  <a:pt x="1044" y="123"/>
                  <a:pt x="828" y="0"/>
                  <a:pt x="615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3"/>
          <p:cNvSpPr/>
          <p:nvPr/>
        </p:nvSpPr>
        <p:spPr>
          <a:xfrm>
            <a:off x="6372814" y="1477720"/>
            <a:ext cx="22351" cy="17380"/>
          </a:xfrm>
          <a:custGeom>
            <a:avLst/>
            <a:gdLst/>
            <a:ahLst/>
            <a:cxnLst/>
            <a:rect l="l" t="t" r="r" b="b"/>
            <a:pathLst>
              <a:path w="553" h="430" extrusionOk="0">
                <a:moveTo>
                  <a:pt x="62" y="0"/>
                </a:moveTo>
                <a:lnTo>
                  <a:pt x="0" y="91"/>
                </a:lnTo>
                <a:lnTo>
                  <a:pt x="491" y="430"/>
                </a:lnTo>
                <a:lnTo>
                  <a:pt x="553" y="337"/>
                </a:lnTo>
                <a:lnTo>
                  <a:pt x="62" y="0"/>
                </a:ln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3"/>
          <p:cNvSpPr/>
          <p:nvPr/>
        </p:nvSpPr>
        <p:spPr>
          <a:xfrm>
            <a:off x="6502958" y="1477720"/>
            <a:ext cx="22391" cy="17380"/>
          </a:xfrm>
          <a:custGeom>
            <a:avLst/>
            <a:gdLst/>
            <a:ahLst/>
            <a:cxnLst/>
            <a:rect l="l" t="t" r="r" b="b"/>
            <a:pathLst>
              <a:path w="554" h="430" extrusionOk="0">
                <a:moveTo>
                  <a:pt x="492" y="0"/>
                </a:moveTo>
                <a:lnTo>
                  <a:pt x="1" y="337"/>
                </a:lnTo>
                <a:lnTo>
                  <a:pt x="62" y="430"/>
                </a:lnTo>
                <a:lnTo>
                  <a:pt x="553" y="91"/>
                </a:lnTo>
                <a:lnTo>
                  <a:pt x="492" y="0"/>
                </a:ln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3"/>
          <p:cNvSpPr/>
          <p:nvPr/>
        </p:nvSpPr>
        <p:spPr>
          <a:xfrm>
            <a:off x="7486437" y="1119257"/>
            <a:ext cx="176139" cy="16207"/>
          </a:xfrm>
          <a:custGeom>
            <a:avLst/>
            <a:gdLst/>
            <a:ahLst/>
            <a:cxnLst/>
            <a:rect l="l" t="t" r="r" b="b"/>
            <a:pathLst>
              <a:path w="4358" h="401" extrusionOk="0">
                <a:moveTo>
                  <a:pt x="1" y="1"/>
                </a:moveTo>
                <a:lnTo>
                  <a:pt x="1" y="401"/>
                </a:lnTo>
                <a:lnTo>
                  <a:pt x="4358" y="401"/>
                </a:lnTo>
                <a:lnTo>
                  <a:pt x="43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3"/>
          <p:cNvSpPr/>
          <p:nvPr/>
        </p:nvSpPr>
        <p:spPr>
          <a:xfrm>
            <a:off x="7486437" y="1168850"/>
            <a:ext cx="176139" cy="14954"/>
          </a:xfrm>
          <a:custGeom>
            <a:avLst/>
            <a:gdLst/>
            <a:ahLst/>
            <a:cxnLst/>
            <a:rect l="l" t="t" r="r" b="b"/>
            <a:pathLst>
              <a:path w="4358" h="370" extrusionOk="0">
                <a:moveTo>
                  <a:pt x="1" y="1"/>
                </a:moveTo>
                <a:lnTo>
                  <a:pt x="1" y="369"/>
                </a:lnTo>
                <a:lnTo>
                  <a:pt x="4358" y="369"/>
                </a:lnTo>
                <a:lnTo>
                  <a:pt x="43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7486437" y="1218482"/>
            <a:ext cx="176139" cy="14914"/>
          </a:xfrm>
          <a:custGeom>
            <a:avLst/>
            <a:gdLst/>
            <a:ahLst/>
            <a:cxnLst/>
            <a:rect l="l" t="t" r="r" b="b"/>
            <a:pathLst>
              <a:path w="4358" h="369" extrusionOk="0">
                <a:moveTo>
                  <a:pt x="1" y="0"/>
                </a:moveTo>
                <a:lnTo>
                  <a:pt x="1" y="368"/>
                </a:lnTo>
                <a:lnTo>
                  <a:pt x="4358" y="368"/>
                </a:lnTo>
                <a:lnTo>
                  <a:pt x="4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6303377" y="1111821"/>
            <a:ext cx="147564" cy="48461"/>
          </a:xfrm>
          <a:custGeom>
            <a:avLst/>
            <a:gdLst/>
            <a:ahLst/>
            <a:cxnLst/>
            <a:rect l="l" t="t" r="r" b="b"/>
            <a:pathLst>
              <a:path w="3651" h="1199" extrusionOk="0">
                <a:moveTo>
                  <a:pt x="1780" y="0"/>
                </a:moveTo>
                <a:lnTo>
                  <a:pt x="61" y="1014"/>
                </a:lnTo>
                <a:cubicBezTo>
                  <a:pt x="0" y="1044"/>
                  <a:pt x="0" y="1105"/>
                  <a:pt x="0" y="1137"/>
                </a:cubicBezTo>
                <a:cubicBezTo>
                  <a:pt x="17" y="1173"/>
                  <a:pt x="45" y="1188"/>
                  <a:pt x="78" y="1188"/>
                </a:cubicBezTo>
                <a:cubicBezTo>
                  <a:pt x="101" y="1188"/>
                  <a:pt x="127" y="1180"/>
                  <a:pt x="152" y="1166"/>
                </a:cubicBezTo>
                <a:lnTo>
                  <a:pt x="1809" y="216"/>
                </a:lnTo>
                <a:lnTo>
                  <a:pt x="3498" y="1166"/>
                </a:lnTo>
                <a:cubicBezTo>
                  <a:pt x="3498" y="1198"/>
                  <a:pt x="3527" y="1198"/>
                  <a:pt x="3559" y="1198"/>
                </a:cubicBezTo>
                <a:cubicBezTo>
                  <a:pt x="3589" y="1198"/>
                  <a:pt x="3621" y="1166"/>
                  <a:pt x="3621" y="1137"/>
                </a:cubicBezTo>
                <a:cubicBezTo>
                  <a:pt x="3650" y="1105"/>
                  <a:pt x="3650" y="1044"/>
                  <a:pt x="3589" y="1014"/>
                </a:cubicBezTo>
                <a:lnTo>
                  <a:pt x="18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3"/>
          <p:cNvSpPr/>
          <p:nvPr/>
        </p:nvSpPr>
        <p:spPr>
          <a:xfrm>
            <a:off x="6323222" y="1120551"/>
            <a:ext cx="107874" cy="93001"/>
          </a:xfrm>
          <a:custGeom>
            <a:avLst/>
            <a:gdLst/>
            <a:ahLst/>
            <a:cxnLst/>
            <a:rect l="l" t="t" r="r" b="b"/>
            <a:pathLst>
              <a:path w="2669" h="2301" extrusionOk="0">
                <a:moveTo>
                  <a:pt x="1257" y="0"/>
                </a:moveTo>
                <a:lnTo>
                  <a:pt x="61" y="705"/>
                </a:lnTo>
                <a:cubicBezTo>
                  <a:pt x="29" y="737"/>
                  <a:pt x="0" y="766"/>
                  <a:pt x="0" y="828"/>
                </a:cubicBezTo>
                <a:lnTo>
                  <a:pt x="0" y="2148"/>
                </a:lnTo>
                <a:cubicBezTo>
                  <a:pt x="0" y="2239"/>
                  <a:pt x="61" y="2300"/>
                  <a:pt x="123" y="2300"/>
                </a:cubicBezTo>
                <a:lnTo>
                  <a:pt x="2516" y="2300"/>
                </a:lnTo>
                <a:cubicBezTo>
                  <a:pt x="2607" y="2300"/>
                  <a:pt x="2668" y="2239"/>
                  <a:pt x="2668" y="2148"/>
                </a:cubicBezTo>
                <a:lnTo>
                  <a:pt x="2668" y="828"/>
                </a:lnTo>
                <a:cubicBezTo>
                  <a:pt x="2668" y="766"/>
                  <a:pt x="2639" y="737"/>
                  <a:pt x="2607" y="705"/>
                </a:cubicBezTo>
                <a:lnTo>
                  <a:pt x="1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3"/>
          <p:cNvSpPr/>
          <p:nvPr/>
        </p:nvSpPr>
        <p:spPr>
          <a:xfrm>
            <a:off x="6583632" y="1118085"/>
            <a:ext cx="97972" cy="97932"/>
          </a:xfrm>
          <a:custGeom>
            <a:avLst/>
            <a:gdLst/>
            <a:ahLst/>
            <a:cxnLst/>
            <a:rect l="l" t="t" r="r" b="b"/>
            <a:pathLst>
              <a:path w="2424" h="2423" extrusionOk="0">
                <a:moveTo>
                  <a:pt x="1196" y="705"/>
                </a:moveTo>
                <a:cubicBezTo>
                  <a:pt x="1503" y="705"/>
                  <a:pt x="1719" y="921"/>
                  <a:pt x="1719" y="1195"/>
                </a:cubicBezTo>
                <a:cubicBezTo>
                  <a:pt x="1719" y="1502"/>
                  <a:pt x="1503" y="1718"/>
                  <a:pt x="1196" y="1718"/>
                </a:cubicBezTo>
                <a:cubicBezTo>
                  <a:pt x="921" y="1718"/>
                  <a:pt x="705" y="1502"/>
                  <a:pt x="705" y="1195"/>
                </a:cubicBezTo>
                <a:cubicBezTo>
                  <a:pt x="705" y="921"/>
                  <a:pt x="921" y="705"/>
                  <a:pt x="1196" y="705"/>
                </a:cubicBezTo>
                <a:close/>
                <a:moveTo>
                  <a:pt x="1044" y="0"/>
                </a:moveTo>
                <a:cubicBezTo>
                  <a:pt x="950" y="30"/>
                  <a:pt x="889" y="91"/>
                  <a:pt x="889" y="184"/>
                </a:cubicBezTo>
                <a:lnTo>
                  <a:pt x="889" y="459"/>
                </a:lnTo>
                <a:lnTo>
                  <a:pt x="705" y="275"/>
                </a:lnTo>
                <a:cubicBezTo>
                  <a:pt x="667" y="237"/>
                  <a:pt x="619" y="212"/>
                  <a:pt x="565" y="212"/>
                </a:cubicBezTo>
                <a:cubicBezTo>
                  <a:pt x="531" y="212"/>
                  <a:pt x="496" y="222"/>
                  <a:pt x="460" y="246"/>
                </a:cubicBezTo>
                <a:lnTo>
                  <a:pt x="246" y="459"/>
                </a:lnTo>
                <a:cubicBezTo>
                  <a:pt x="185" y="552"/>
                  <a:pt x="214" y="643"/>
                  <a:pt x="275" y="705"/>
                </a:cubicBezTo>
                <a:lnTo>
                  <a:pt x="460" y="889"/>
                </a:lnTo>
                <a:lnTo>
                  <a:pt x="185" y="889"/>
                </a:lnTo>
                <a:cubicBezTo>
                  <a:pt x="91" y="889"/>
                  <a:pt x="30" y="950"/>
                  <a:pt x="1" y="1043"/>
                </a:cubicBezTo>
                <a:lnTo>
                  <a:pt x="1" y="1195"/>
                </a:lnTo>
                <a:lnTo>
                  <a:pt x="1" y="1350"/>
                </a:lnTo>
                <a:cubicBezTo>
                  <a:pt x="30" y="1441"/>
                  <a:pt x="91" y="1534"/>
                  <a:pt x="185" y="1534"/>
                </a:cubicBezTo>
                <a:lnTo>
                  <a:pt x="460" y="1534"/>
                </a:lnTo>
                <a:lnTo>
                  <a:pt x="275" y="1718"/>
                </a:lnTo>
                <a:cubicBezTo>
                  <a:pt x="214" y="1780"/>
                  <a:pt x="185" y="1871"/>
                  <a:pt x="246" y="1964"/>
                </a:cubicBezTo>
                <a:lnTo>
                  <a:pt x="460" y="2177"/>
                </a:lnTo>
                <a:cubicBezTo>
                  <a:pt x="499" y="2191"/>
                  <a:pt x="537" y="2198"/>
                  <a:pt x="574" y="2198"/>
                </a:cubicBezTo>
                <a:cubicBezTo>
                  <a:pt x="624" y="2198"/>
                  <a:pt x="669" y="2184"/>
                  <a:pt x="705" y="2148"/>
                </a:cubicBezTo>
                <a:lnTo>
                  <a:pt x="889" y="1964"/>
                </a:lnTo>
                <a:lnTo>
                  <a:pt x="889" y="2239"/>
                </a:lnTo>
                <a:cubicBezTo>
                  <a:pt x="889" y="2332"/>
                  <a:pt x="950" y="2393"/>
                  <a:pt x="1044" y="2423"/>
                </a:cubicBezTo>
                <a:lnTo>
                  <a:pt x="1351" y="2423"/>
                </a:lnTo>
                <a:cubicBezTo>
                  <a:pt x="1441" y="2393"/>
                  <a:pt x="1535" y="2332"/>
                  <a:pt x="1535" y="2239"/>
                </a:cubicBezTo>
                <a:lnTo>
                  <a:pt x="1535" y="1964"/>
                </a:lnTo>
                <a:lnTo>
                  <a:pt x="1719" y="2148"/>
                </a:lnTo>
                <a:cubicBezTo>
                  <a:pt x="1754" y="2184"/>
                  <a:pt x="1800" y="2198"/>
                  <a:pt x="1850" y="2198"/>
                </a:cubicBezTo>
                <a:cubicBezTo>
                  <a:pt x="1887" y="2198"/>
                  <a:pt x="1925" y="2191"/>
                  <a:pt x="1964" y="2177"/>
                </a:cubicBezTo>
                <a:lnTo>
                  <a:pt x="2178" y="1964"/>
                </a:lnTo>
                <a:cubicBezTo>
                  <a:pt x="2210" y="1871"/>
                  <a:pt x="2210" y="1780"/>
                  <a:pt x="2148" y="1718"/>
                </a:cubicBezTo>
                <a:lnTo>
                  <a:pt x="1964" y="1534"/>
                </a:lnTo>
                <a:lnTo>
                  <a:pt x="2239" y="1534"/>
                </a:lnTo>
                <a:cubicBezTo>
                  <a:pt x="2332" y="1534"/>
                  <a:pt x="2394" y="1441"/>
                  <a:pt x="2423" y="1350"/>
                </a:cubicBezTo>
                <a:lnTo>
                  <a:pt x="2423" y="1195"/>
                </a:lnTo>
                <a:lnTo>
                  <a:pt x="2423" y="1043"/>
                </a:lnTo>
                <a:cubicBezTo>
                  <a:pt x="2394" y="950"/>
                  <a:pt x="2332" y="889"/>
                  <a:pt x="2239" y="889"/>
                </a:cubicBezTo>
                <a:lnTo>
                  <a:pt x="1964" y="889"/>
                </a:lnTo>
                <a:lnTo>
                  <a:pt x="2148" y="705"/>
                </a:lnTo>
                <a:cubicBezTo>
                  <a:pt x="2210" y="643"/>
                  <a:pt x="2210" y="552"/>
                  <a:pt x="2178" y="459"/>
                </a:cubicBezTo>
                <a:lnTo>
                  <a:pt x="1964" y="246"/>
                </a:lnTo>
                <a:cubicBezTo>
                  <a:pt x="1928" y="222"/>
                  <a:pt x="1893" y="212"/>
                  <a:pt x="1859" y="212"/>
                </a:cubicBezTo>
                <a:cubicBezTo>
                  <a:pt x="1805" y="212"/>
                  <a:pt x="1756" y="237"/>
                  <a:pt x="1719" y="275"/>
                </a:cubicBezTo>
                <a:lnTo>
                  <a:pt x="1535" y="459"/>
                </a:lnTo>
                <a:lnTo>
                  <a:pt x="1535" y="184"/>
                </a:lnTo>
                <a:cubicBezTo>
                  <a:pt x="1535" y="91"/>
                  <a:pt x="1441" y="30"/>
                  <a:pt x="13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3"/>
          <p:cNvSpPr/>
          <p:nvPr/>
        </p:nvSpPr>
        <p:spPr>
          <a:xfrm>
            <a:off x="6738592" y="3133261"/>
            <a:ext cx="523407" cy="130306"/>
          </a:xfrm>
          <a:custGeom>
            <a:avLst/>
            <a:gdLst/>
            <a:ahLst/>
            <a:cxnLst/>
            <a:rect l="l" t="t" r="r" b="b"/>
            <a:pathLst>
              <a:path w="12950" h="3224" extrusionOk="0">
                <a:moveTo>
                  <a:pt x="217" y="0"/>
                </a:moveTo>
                <a:cubicBezTo>
                  <a:pt x="94" y="0"/>
                  <a:pt x="1" y="123"/>
                  <a:pt x="1" y="246"/>
                </a:cubicBezTo>
                <a:lnTo>
                  <a:pt x="1" y="2978"/>
                </a:lnTo>
                <a:cubicBezTo>
                  <a:pt x="1" y="3130"/>
                  <a:pt x="94" y="3223"/>
                  <a:pt x="217" y="3223"/>
                </a:cubicBezTo>
                <a:lnTo>
                  <a:pt x="12736" y="3223"/>
                </a:lnTo>
                <a:cubicBezTo>
                  <a:pt x="12858" y="3223"/>
                  <a:pt x="12949" y="3130"/>
                  <a:pt x="12949" y="2978"/>
                </a:cubicBezTo>
                <a:lnTo>
                  <a:pt x="12949" y="246"/>
                </a:lnTo>
                <a:cubicBezTo>
                  <a:pt x="12949" y="123"/>
                  <a:pt x="12858" y="0"/>
                  <a:pt x="12736" y="0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3"/>
          <p:cNvSpPr/>
          <p:nvPr/>
        </p:nvSpPr>
        <p:spPr>
          <a:xfrm>
            <a:off x="6489828" y="944005"/>
            <a:ext cx="1022235" cy="97248"/>
          </a:xfrm>
          <a:custGeom>
            <a:avLst/>
            <a:gdLst/>
            <a:ahLst/>
            <a:cxnLst/>
            <a:rect l="l" t="t" r="r" b="b"/>
            <a:pathLst>
              <a:path w="24492" h="2330" extrusionOk="0">
                <a:moveTo>
                  <a:pt x="0" y="1"/>
                </a:moveTo>
                <a:cubicBezTo>
                  <a:pt x="0" y="1281"/>
                  <a:pt x="1050" y="2330"/>
                  <a:pt x="2327" y="2330"/>
                </a:cubicBezTo>
                <a:lnTo>
                  <a:pt x="22165" y="2330"/>
                </a:lnTo>
                <a:cubicBezTo>
                  <a:pt x="23443" y="2330"/>
                  <a:pt x="24492" y="1281"/>
                  <a:pt x="244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6313181" y="1967837"/>
            <a:ext cx="1383862" cy="1127638"/>
          </a:xfrm>
          <a:custGeom>
            <a:avLst/>
            <a:gdLst/>
            <a:ahLst/>
            <a:cxnLst/>
            <a:rect l="l" t="t" r="r" b="b"/>
            <a:pathLst>
              <a:path w="33324" h="27154" extrusionOk="0">
                <a:moveTo>
                  <a:pt x="1442" y="0"/>
                </a:moveTo>
                <a:cubicBezTo>
                  <a:pt x="644" y="0"/>
                  <a:pt x="1" y="643"/>
                  <a:pt x="1" y="1441"/>
                </a:cubicBezTo>
                <a:lnTo>
                  <a:pt x="1" y="25713"/>
                </a:lnTo>
                <a:cubicBezTo>
                  <a:pt x="1" y="26511"/>
                  <a:pt x="644" y="27154"/>
                  <a:pt x="1442" y="27154"/>
                </a:cubicBezTo>
                <a:lnTo>
                  <a:pt x="31880" y="27154"/>
                </a:lnTo>
                <a:cubicBezTo>
                  <a:pt x="32677" y="27154"/>
                  <a:pt x="33323" y="26511"/>
                  <a:pt x="33323" y="25713"/>
                </a:cubicBezTo>
                <a:lnTo>
                  <a:pt x="33323" y="1441"/>
                </a:lnTo>
                <a:cubicBezTo>
                  <a:pt x="33323" y="643"/>
                  <a:pt x="32677" y="0"/>
                  <a:pt x="31880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6593843" y="2440742"/>
            <a:ext cx="99300" cy="993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6951368" y="2440767"/>
            <a:ext cx="99300" cy="993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6776793" y="2556155"/>
            <a:ext cx="99300" cy="993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3"/>
          <p:cNvSpPr/>
          <p:nvPr/>
        </p:nvSpPr>
        <p:spPr>
          <a:xfrm>
            <a:off x="6425380" y="2671555"/>
            <a:ext cx="99300" cy="993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3"/>
          <p:cNvSpPr/>
          <p:nvPr/>
        </p:nvSpPr>
        <p:spPr>
          <a:xfrm>
            <a:off x="7139401" y="2670217"/>
            <a:ext cx="99300" cy="993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3"/>
          <p:cNvSpPr/>
          <p:nvPr/>
        </p:nvSpPr>
        <p:spPr>
          <a:xfrm>
            <a:off x="6617577" y="2067420"/>
            <a:ext cx="51826" cy="47051"/>
          </a:xfrm>
          <a:custGeom>
            <a:avLst/>
            <a:gdLst/>
            <a:ahLst/>
            <a:cxnLst/>
            <a:rect l="l" t="t" r="r" b="b"/>
            <a:pathLst>
              <a:path w="1248" h="1133" extrusionOk="0">
                <a:moveTo>
                  <a:pt x="1248" y="0"/>
                </a:moveTo>
                <a:lnTo>
                  <a:pt x="1" y="450"/>
                </a:lnTo>
                <a:lnTo>
                  <a:pt x="1" y="680"/>
                </a:lnTo>
                <a:lnTo>
                  <a:pt x="1248" y="1132"/>
                </a:lnTo>
                <a:lnTo>
                  <a:pt x="1248" y="889"/>
                </a:lnTo>
                <a:lnTo>
                  <a:pt x="310" y="567"/>
                </a:lnTo>
                <a:lnTo>
                  <a:pt x="1248" y="243"/>
                </a:lnTo>
                <a:lnTo>
                  <a:pt x="1248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3"/>
          <p:cNvSpPr/>
          <p:nvPr/>
        </p:nvSpPr>
        <p:spPr>
          <a:xfrm>
            <a:off x="7380977" y="2067420"/>
            <a:ext cx="51826" cy="47051"/>
          </a:xfrm>
          <a:custGeom>
            <a:avLst/>
            <a:gdLst/>
            <a:ahLst/>
            <a:cxnLst/>
            <a:rect l="l" t="t" r="r" b="b"/>
            <a:pathLst>
              <a:path w="1248" h="1133" extrusionOk="0">
                <a:moveTo>
                  <a:pt x="1" y="0"/>
                </a:moveTo>
                <a:lnTo>
                  <a:pt x="1" y="243"/>
                </a:lnTo>
                <a:lnTo>
                  <a:pt x="941" y="567"/>
                </a:lnTo>
                <a:lnTo>
                  <a:pt x="1" y="889"/>
                </a:lnTo>
                <a:lnTo>
                  <a:pt x="1" y="1132"/>
                </a:lnTo>
                <a:lnTo>
                  <a:pt x="1248" y="680"/>
                </a:lnTo>
                <a:lnTo>
                  <a:pt x="1248" y="450"/>
                </a:lnTo>
                <a:lnTo>
                  <a:pt x="1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3"/>
          <p:cNvSpPr txBox="1"/>
          <p:nvPr/>
        </p:nvSpPr>
        <p:spPr>
          <a:xfrm>
            <a:off x="6334472" y="1686236"/>
            <a:ext cx="13125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549A1"/>
                </a:solidFill>
                <a:latin typeface="Poppins"/>
                <a:ea typeface="Poppins"/>
                <a:cs typeface="Poppins"/>
                <a:sym typeface="Poppins"/>
              </a:rPr>
              <a:t>Book your date</a:t>
            </a:r>
            <a:endParaRPr sz="500" b="1">
              <a:solidFill>
                <a:srgbClr val="2549A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7" name="Google Shape;947;p43"/>
          <p:cNvSpPr txBox="1"/>
          <p:nvPr/>
        </p:nvSpPr>
        <p:spPr>
          <a:xfrm>
            <a:off x="6348784" y="3213261"/>
            <a:ext cx="13125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Your date</a:t>
            </a:r>
            <a:endParaRPr sz="5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6268975" y="3492294"/>
            <a:ext cx="4425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endParaRPr sz="9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9" name="Google Shape;949;p43"/>
          <p:cNvSpPr txBox="1"/>
          <p:nvPr/>
        </p:nvSpPr>
        <p:spPr>
          <a:xfrm>
            <a:off x="6813945" y="3721875"/>
            <a:ext cx="6321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Afternoon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0" name="Google Shape;950;p43"/>
          <p:cNvSpPr txBox="1"/>
          <p:nvPr/>
        </p:nvSpPr>
        <p:spPr>
          <a:xfrm>
            <a:off x="6218575" y="3714075"/>
            <a:ext cx="5433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May</a:t>
            </a:r>
            <a:endParaRPr sz="7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1" name="Google Shape;951;p43"/>
          <p:cNvSpPr txBox="1"/>
          <p:nvPr/>
        </p:nvSpPr>
        <p:spPr>
          <a:xfrm>
            <a:off x="6621342" y="1924068"/>
            <a:ext cx="827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549A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500" b="1">
              <a:solidFill>
                <a:srgbClr val="2549A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2" name="Google Shape;952;p43"/>
          <p:cNvSpPr txBox="1"/>
          <p:nvPr/>
        </p:nvSpPr>
        <p:spPr>
          <a:xfrm>
            <a:off x="7350856" y="2872219"/>
            <a:ext cx="4233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Available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3" name="Google Shape;953;p43"/>
          <p:cNvSpPr txBox="1"/>
          <p:nvPr/>
        </p:nvSpPr>
        <p:spPr>
          <a:xfrm>
            <a:off x="7000717" y="2872219"/>
            <a:ext cx="4233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Occupied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4" name="Google Shape;954;p43"/>
          <p:cNvSpPr/>
          <p:nvPr/>
        </p:nvSpPr>
        <p:spPr>
          <a:xfrm>
            <a:off x="6994898" y="2963106"/>
            <a:ext cx="61200" cy="61200"/>
          </a:xfrm>
          <a:prstGeom prst="ellipse">
            <a:avLst/>
          </a:pr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3"/>
          <p:cNvSpPr/>
          <p:nvPr/>
        </p:nvSpPr>
        <p:spPr>
          <a:xfrm>
            <a:off x="7358753" y="2963106"/>
            <a:ext cx="61200" cy="61200"/>
          </a:xfrm>
          <a:prstGeom prst="ellipse">
            <a:avLst/>
          </a:pr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3"/>
          <p:cNvSpPr txBox="1"/>
          <p:nvPr/>
        </p:nvSpPr>
        <p:spPr>
          <a:xfrm>
            <a:off x="63542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M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7" name="Google Shape;957;p43"/>
          <p:cNvSpPr txBox="1"/>
          <p:nvPr/>
        </p:nvSpPr>
        <p:spPr>
          <a:xfrm>
            <a:off x="65320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T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8" name="Google Shape;958;p43"/>
          <p:cNvSpPr txBox="1"/>
          <p:nvPr/>
        </p:nvSpPr>
        <p:spPr>
          <a:xfrm>
            <a:off x="67098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W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9" name="Google Shape;959;p43"/>
          <p:cNvSpPr txBox="1"/>
          <p:nvPr/>
        </p:nvSpPr>
        <p:spPr>
          <a:xfrm>
            <a:off x="68876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T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0" name="Google Shape;960;p43"/>
          <p:cNvSpPr txBox="1"/>
          <p:nvPr/>
        </p:nvSpPr>
        <p:spPr>
          <a:xfrm>
            <a:off x="70654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F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1" name="Google Shape;961;p43"/>
          <p:cNvSpPr txBox="1"/>
          <p:nvPr/>
        </p:nvSpPr>
        <p:spPr>
          <a:xfrm>
            <a:off x="72432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S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2" name="Google Shape;962;p43"/>
          <p:cNvSpPr txBox="1"/>
          <p:nvPr/>
        </p:nvSpPr>
        <p:spPr>
          <a:xfrm>
            <a:off x="7421083" y="2171605"/>
            <a:ext cx="1797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S</a:t>
            </a:r>
            <a:endParaRPr sz="400" b="1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3" name="Google Shape;963;p43"/>
          <p:cNvSpPr txBox="1"/>
          <p:nvPr/>
        </p:nvSpPr>
        <p:spPr>
          <a:xfrm>
            <a:off x="6360246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4" name="Google Shape;964;p43"/>
          <p:cNvSpPr txBox="1"/>
          <p:nvPr/>
        </p:nvSpPr>
        <p:spPr>
          <a:xfrm>
            <a:off x="6537882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5" name="Google Shape;965;p43"/>
          <p:cNvSpPr txBox="1"/>
          <p:nvPr/>
        </p:nvSpPr>
        <p:spPr>
          <a:xfrm>
            <a:off x="6714417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6" name="Google Shape;966;p43"/>
          <p:cNvSpPr txBox="1"/>
          <p:nvPr/>
        </p:nvSpPr>
        <p:spPr>
          <a:xfrm>
            <a:off x="6891503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7" name="Google Shape;967;p43"/>
          <p:cNvSpPr txBox="1"/>
          <p:nvPr/>
        </p:nvSpPr>
        <p:spPr>
          <a:xfrm>
            <a:off x="7068589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5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8" name="Google Shape;968;p43"/>
          <p:cNvSpPr txBox="1"/>
          <p:nvPr/>
        </p:nvSpPr>
        <p:spPr>
          <a:xfrm>
            <a:off x="7245675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6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9" name="Google Shape;969;p43"/>
          <p:cNvSpPr txBox="1"/>
          <p:nvPr/>
        </p:nvSpPr>
        <p:spPr>
          <a:xfrm>
            <a:off x="7422761" y="23240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7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0" name="Google Shape;970;p43"/>
          <p:cNvSpPr txBox="1"/>
          <p:nvPr/>
        </p:nvSpPr>
        <p:spPr>
          <a:xfrm>
            <a:off x="6360246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8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6537882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9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6714417" y="24394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10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6891503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11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7068589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12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7245675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13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7422761" y="2439411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14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360246" y="2554805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6537882" y="2554805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16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6715517" y="2554818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6893153" y="2554805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18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070789" y="2554805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19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7248425" y="2554818"/>
            <a:ext cx="2526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20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7422761" y="2554805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6360246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22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6537882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6715517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6891507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25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7068595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26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7245682" y="2670199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7422769" y="2670193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6360246" y="2785593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29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6537882" y="2785593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6715517" y="2785593"/>
            <a:ext cx="255900" cy="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549A1"/>
                </a:solidFill>
                <a:latin typeface="Oxygen"/>
                <a:ea typeface="Oxygen"/>
                <a:cs typeface="Oxygen"/>
                <a:sym typeface="Oxygen"/>
              </a:rPr>
              <a:t>31</a:t>
            </a:r>
            <a:endParaRPr sz="400">
              <a:solidFill>
                <a:srgbClr val="2549A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4" name="Google Shape;994;p43"/>
          <p:cNvSpPr txBox="1"/>
          <p:nvPr/>
        </p:nvSpPr>
        <p:spPr>
          <a:xfrm>
            <a:off x="6586150" y="1243663"/>
            <a:ext cx="1066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Dr. Mercury </a:t>
            </a:r>
            <a:endParaRPr sz="7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Mars - Venus Hospital 0822 831 21</a:t>
            </a:r>
            <a:endParaRPr sz="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5" name="Google Shape;995;p43"/>
          <p:cNvSpPr txBox="1"/>
          <p:nvPr/>
        </p:nvSpPr>
        <p:spPr>
          <a:xfrm>
            <a:off x="6753384" y="3076550"/>
            <a:ext cx="486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Confirm</a:t>
            </a:r>
            <a:endParaRPr sz="1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p43"/>
          <p:cNvSpPr txBox="1"/>
          <p:nvPr/>
        </p:nvSpPr>
        <p:spPr>
          <a:xfrm>
            <a:off x="6813945" y="3451707"/>
            <a:ext cx="6321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Morning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p43"/>
          <p:cNvSpPr txBox="1"/>
          <p:nvPr/>
        </p:nvSpPr>
        <p:spPr>
          <a:xfrm>
            <a:off x="6815400" y="3577184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09:00</a:t>
            </a:r>
            <a:endParaRPr sz="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7120200" y="3577184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11:23</a:t>
            </a:r>
            <a:endParaRPr sz="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9" name="Google Shape;999;p43"/>
          <p:cNvSpPr txBox="1"/>
          <p:nvPr/>
        </p:nvSpPr>
        <p:spPr>
          <a:xfrm>
            <a:off x="7425000" y="3577184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12:15</a:t>
            </a:r>
            <a:endParaRPr sz="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0" name="Google Shape;1000;p43"/>
          <p:cNvSpPr txBox="1"/>
          <p:nvPr/>
        </p:nvSpPr>
        <p:spPr>
          <a:xfrm>
            <a:off x="6815400" y="3816071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15:34</a:t>
            </a:r>
            <a:endParaRPr sz="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43"/>
          <p:cNvSpPr txBox="1"/>
          <p:nvPr/>
        </p:nvSpPr>
        <p:spPr>
          <a:xfrm>
            <a:off x="7120200" y="3816071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16:00</a:t>
            </a:r>
            <a:endParaRPr sz="3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2" name="Google Shape;1002;p43"/>
          <p:cNvSpPr txBox="1"/>
          <p:nvPr/>
        </p:nvSpPr>
        <p:spPr>
          <a:xfrm>
            <a:off x="7425000" y="3816071"/>
            <a:ext cx="442500" cy="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17:35</a:t>
            </a:r>
            <a:endParaRPr sz="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7CAF1-722F-4076-B1FC-614147C1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57" y="1225939"/>
            <a:ext cx="4167739" cy="3460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0D37-7574-42EA-B4EF-EBCDECDB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00" y="897738"/>
            <a:ext cx="4667100" cy="917100"/>
          </a:xfrm>
        </p:spPr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B94E8-2BC8-4544-A5E8-04B0CA20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83" y="519812"/>
            <a:ext cx="4322617" cy="4225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B8D3-35A5-4D70-A438-1DE5C008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1814838"/>
            <a:ext cx="3160800" cy="28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FEEE-EAB3-47F3-8F52-2F18B26C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6" y="235338"/>
            <a:ext cx="4667100" cy="91710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0E772-FB17-4274-B43F-25DDE8D26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" r="25443"/>
          <a:stretch/>
        </p:blipFill>
        <p:spPr>
          <a:xfrm>
            <a:off x="619201" y="1468694"/>
            <a:ext cx="2808000" cy="1834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9EB25-698A-4C5D-AB08-E83F32EB9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0"/>
          <a:stretch/>
        </p:blipFill>
        <p:spPr>
          <a:xfrm>
            <a:off x="5804470" y="1753524"/>
            <a:ext cx="1858868" cy="632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16A19-B3F5-4553-93BA-754FBDC5C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31"/>
          <a:stretch/>
        </p:blipFill>
        <p:spPr>
          <a:xfrm>
            <a:off x="3592236" y="2571750"/>
            <a:ext cx="5277624" cy="18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1054523" y="1000295"/>
            <a:ext cx="342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673" name="Subtitle 672">
            <a:extLst>
              <a:ext uri="{FF2B5EF4-FFF2-40B4-BE49-F238E27FC236}">
                <a16:creationId xmlns:a16="http://schemas.microsoft.com/office/drawing/2014/main" id="{5E52A28C-903F-4627-8F6A-F000AF6DC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25" y="1926367"/>
            <a:ext cx="2259612" cy="1828213"/>
          </a:xfrm>
        </p:spPr>
        <p:txBody>
          <a:bodyPr/>
          <a:lstStyle/>
          <a:p>
            <a:r>
              <a:rPr lang="en-US" dirty="0"/>
              <a:t>       Almost all regions have more male smokers than female smokers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8F0E55-FE56-4E4C-A368-AA9DCCE7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97" y="1286645"/>
            <a:ext cx="5004378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41499E-12E4-4A07-8F62-011615AF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6" y="1197920"/>
            <a:ext cx="8382688" cy="2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73B3E7-D707-442C-BB97-750203D7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145" y="1648690"/>
            <a:ext cx="2937163" cy="2008909"/>
          </a:xfrm>
        </p:spPr>
        <p:txBody>
          <a:bodyPr/>
          <a:lstStyle/>
          <a:p>
            <a:r>
              <a:rPr lang="en-US" dirty="0"/>
              <a:t>       According to the dataset there are more smokers with the insurance than the non-smokers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ECFC29-051C-440F-A4FE-0E515098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26" y="599859"/>
            <a:ext cx="4910012" cy="32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6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1F5D-E488-425C-8E44-CD4470E4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3" y="1258650"/>
            <a:ext cx="3429900" cy="572700"/>
          </a:xfrm>
        </p:spPr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5A30-59B1-4758-A204-77B89B28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988" y="2364150"/>
            <a:ext cx="3429900" cy="1059900"/>
          </a:xfrm>
        </p:spPr>
        <p:txBody>
          <a:bodyPr/>
          <a:lstStyle/>
          <a:p>
            <a:r>
              <a:rPr lang="en-US" dirty="0"/>
              <a:t>Smoking has the highest relation with the insurance charges and then comes age and </a:t>
            </a:r>
            <a:r>
              <a:rPr lang="en-US" dirty="0" err="1"/>
              <a:t>bmi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7E07A-0123-45C9-8E0C-4E6E4261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63" y="437481"/>
            <a:ext cx="4781763" cy="4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6AB0-E0AD-4D0C-9946-69C7BF7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00" y="501450"/>
            <a:ext cx="8359200" cy="572700"/>
          </a:xfrm>
        </p:spPr>
        <p:txBody>
          <a:bodyPr/>
          <a:lstStyle/>
          <a:p>
            <a:r>
              <a:rPr lang="en-US" dirty="0"/>
              <a:t>Outlier Detection and Removal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37C13-0F90-4C16-A239-3C6E99B4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5" y="1984338"/>
            <a:ext cx="7468247" cy="237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DE556-D797-406D-B201-B6A58A590E2C}"/>
              </a:ext>
            </a:extLst>
          </p:cNvPr>
          <p:cNvSpPr txBox="1"/>
          <p:nvPr/>
        </p:nvSpPr>
        <p:spPr>
          <a:xfrm>
            <a:off x="1159199" y="1196824"/>
            <a:ext cx="68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Outliers and Removing them makes data more precise and helps to build accurate models</a:t>
            </a:r>
          </a:p>
        </p:txBody>
      </p:sp>
    </p:spTree>
    <p:extLst>
      <p:ext uri="{BB962C8B-B14F-4D97-AF65-F5344CB8AC3E}">
        <p14:creationId xmlns:p14="http://schemas.microsoft.com/office/powerpoint/2010/main" val="227864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637B-EE6E-40F4-A44E-D6CDF0FC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62" y="1265850"/>
            <a:ext cx="6030276" cy="572700"/>
          </a:xfrm>
        </p:spPr>
        <p:txBody>
          <a:bodyPr/>
          <a:lstStyle/>
          <a:p>
            <a:r>
              <a:rPr lang="en-US" dirty="0"/>
              <a:t>Data Encoding using </a:t>
            </a:r>
            <a:r>
              <a:rPr lang="en-US" dirty="0" err="1"/>
              <a:t>LabelEncoding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A5689-8037-4401-B577-95E8428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23" y="2442936"/>
            <a:ext cx="4999153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1772-484A-4AF5-9768-AD0524D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88" y="1755450"/>
            <a:ext cx="3555012" cy="572700"/>
          </a:xfrm>
        </p:spPr>
        <p:txBody>
          <a:bodyPr/>
          <a:lstStyle/>
          <a:p>
            <a:r>
              <a:rPr lang="en-US" dirty="0" err="1"/>
              <a:t>Normalisation</a:t>
            </a:r>
            <a:r>
              <a:rPr lang="en-US" dirty="0"/>
              <a:t> using </a:t>
            </a:r>
            <a:r>
              <a:rPr lang="en-US"/>
              <a:t>StandardScaler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F08CA-83AE-47BF-8CB1-D93CF47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57" y="2434054"/>
            <a:ext cx="445808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/>
          <p:nvPr/>
        </p:nvSpPr>
        <p:spPr>
          <a:xfrm>
            <a:off x="1238876" y="1140623"/>
            <a:ext cx="1466915" cy="2892100"/>
          </a:xfrm>
          <a:custGeom>
            <a:avLst/>
            <a:gdLst/>
            <a:ahLst/>
            <a:cxnLst/>
            <a:rect l="l" t="t" r="r" b="b"/>
            <a:pathLst>
              <a:path w="38035" h="74988" extrusionOk="0">
                <a:moveTo>
                  <a:pt x="2001" y="0"/>
                </a:moveTo>
                <a:cubicBezTo>
                  <a:pt x="887" y="0"/>
                  <a:pt x="0" y="887"/>
                  <a:pt x="0" y="2460"/>
                </a:cubicBezTo>
                <a:lnTo>
                  <a:pt x="0" y="73445"/>
                </a:lnTo>
                <a:cubicBezTo>
                  <a:pt x="0" y="74101"/>
                  <a:pt x="887" y="74988"/>
                  <a:pt x="2001" y="74988"/>
                </a:cubicBezTo>
                <a:lnTo>
                  <a:pt x="36035" y="74988"/>
                </a:lnTo>
                <a:cubicBezTo>
                  <a:pt x="37150" y="74988"/>
                  <a:pt x="38034" y="74101"/>
                  <a:pt x="38034" y="73445"/>
                </a:cubicBezTo>
                <a:lnTo>
                  <a:pt x="38034" y="2460"/>
                </a:lnTo>
                <a:cubicBezTo>
                  <a:pt x="38034" y="887"/>
                  <a:pt x="37150" y="0"/>
                  <a:pt x="36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1221400" y="1091925"/>
            <a:ext cx="1528358" cy="2907255"/>
          </a:xfrm>
          <a:custGeom>
            <a:avLst/>
            <a:gdLst/>
            <a:ahLst/>
            <a:cxnLst/>
            <a:rect l="l" t="t" r="r" b="b"/>
            <a:pathLst>
              <a:path w="41936" h="78331" extrusionOk="0">
                <a:moveTo>
                  <a:pt x="37935" y="1082"/>
                </a:moveTo>
                <a:cubicBezTo>
                  <a:pt x="39543" y="1082"/>
                  <a:pt x="40855" y="2393"/>
                  <a:pt x="40855" y="4033"/>
                </a:cubicBezTo>
                <a:lnTo>
                  <a:pt x="40855" y="74299"/>
                </a:lnTo>
                <a:cubicBezTo>
                  <a:pt x="40855" y="75938"/>
                  <a:pt x="39543" y="77250"/>
                  <a:pt x="37935" y="77250"/>
                </a:cubicBezTo>
                <a:lnTo>
                  <a:pt x="4001" y="77250"/>
                </a:lnTo>
                <a:cubicBezTo>
                  <a:pt x="2362" y="77250"/>
                  <a:pt x="1050" y="75938"/>
                  <a:pt x="1050" y="74299"/>
                </a:cubicBezTo>
                <a:lnTo>
                  <a:pt x="1050" y="4033"/>
                </a:lnTo>
                <a:cubicBezTo>
                  <a:pt x="1050" y="2393"/>
                  <a:pt x="2362" y="1082"/>
                  <a:pt x="4001" y="1082"/>
                </a:cubicBezTo>
                <a:close/>
                <a:moveTo>
                  <a:pt x="4001" y="1"/>
                </a:moveTo>
                <a:cubicBezTo>
                  <a:pt x="1771" y="1"/>
                  <a:pt x="1" y="1803"/>
                  <a:pt x="1" y="4033"/>
                </a:cubicBezTo>
                <a:lnTo>
                  <a:pt x="1" y="74299"/>
                </a:lnTo>
                <a:cubicBezTo>
                  <a:pt x="1" y="76528"/>
                  <a:pt x="1771" y="78330"/>
                  <a:pt x="4001" y="78330"/>
                </a:cubicBezTo>
                <a:lnTo>
                  <a:pt x="37935" y="78330"/>
                </a:lnTo>
                <a:cubicBezTo>
                  <a:pt x="40133" y="78330"/>
                  <a:pt x="41935" y="76528"/>
                  <a:pt x="41935" y="74299"/>
                </a:cubicBezTo>
                <a:lnTo>
                  <a:pt x="41935" y="4033"/>
                </a:lnTo>
                <a:cubicBezTo>
                  <a:pt x="41935" y="1803"/>
                  <a:pt x="40133" y="1"/>
                  <a:pt x="3793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7"/>
          <p:cNvSpPr txBox="1">
            <a:spLocks noGrp="1"/>
          </p:cNvSpPr>
          <p:nvPr>
            <p:ph type="title"/>
          </p:nvPr>
        </p:nvSpPr>
        <p:spPr>
          <a:xfrm>
            <a:off x="3179988" y="1029346"/>
            <a:ext cx="5250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1" name="Google Shape;491;p37"/>
          <p:cNvSpPr/>
          <p:nvPr/>
        </p:nvSpPr>
        <p:spPr>
          <a:xfrm>
            <a:off x="2621652" y="1186804"/>
            <a:ext cx="24028" cy="24028"/>
          </a:xfrm>
          <a:custGeom>
            <a:avLst/>
            <a:gdLst/>
            <a:ahLst/>
            <a:cxnLst/>
            <a:rect l="l" t="t" r="r" b="b"/>
            <a:pathLst>
              <a:path w="623" h="623" extrusionOk="0">
                <a:moveTo>
                  <a:pt x="329" y="0"/>
                </a:moveTo>
                <a:cubicBezTo>
                  <a:pt x="163" y="0"/>
                  <a:pt x="1" y="163"/>
                  <a:pt x="1" y="328"/>
                </a:cubicBezTo>
                <a:cubicBezTo>
                  <a:pt x="1" y="491"/>
                  <a:pt x="163" y="622"/>
                  <a:pt x="329" y="622"/>
                </a:cubicBezTo>
                <a:cubicBezTo>
                  <a:pt x="491" y="622"/>
                  <a:pt x="622" y="491"/>
                  <a:pt x="622" y="328"/>
                </a:cubicBezTo>
                <a:cubicBezTo>
                  <a:pt x="622" y="163"/>
                  <a:pt x="491" y="0"/>
                  <a:pt x="329" y="0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2621652" y="1224755"/>
            <a:ext cx="24028" cy="22793"/>
          </a:xfrm>
          <a:custGeom>
            <a:avLst/>
            <a:gdLst/>
            <a:ahLst/>
            <a:cxnLst/>
            <a:rect l="l" t="t" r="r" b="b"/>
            <a:pathLst>
              <a:path w="623" h="591" extrusionOk="0">
                <a:moveTo>
                  <a:pt x="329" y="0"/>
                </a:moveTo>
                <a:cubicBezTo>
                  <a:pt x="163" y="0"/>
                  <a:pt x="1" y="131"/>
                  <a:pt x="1" y="294"/>
                </a:cubicBezTo>
                <a:cubicBezTo>
                  <a:pt x="1" y="459"/>
                  <a:pt x="163" y="590"/>
                  <a:pt x="329" y="590"/>
                </a:cubicBezTo>
                <a:cubicBezTo>
                  <a:pt x="491" y="590"/>
                  <a:pt x="622" y="459"/>
                  <a:pt x="622" y="294"/>
                </a:cubicBezTo>
                <a:cubicBezTo>
                  <a:pt x="622" y="131"/>
                  <a:pt x="491" y="0"/>
                  <a:pt x="329" y="0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2621652" y="1261355"/>
            <a:ext cx="24028" cy="22793"/>
          </a:xfrm>
          <a:custGeom>
            <a:avLst/>
            <a:gdLst/>
            <a:ahLst/>
            <a:cxnLst/>
            <a:rect l="l" t="t" r="r" b="b"/>
            <a:pathLst>
              <a:path w="623" h="591" extrusionOk="0">
                <a:moveTo>
                  <a:pt x="329" y="1"/>
                </a:moveTo>
                <a:cubicBezTo>
                  <a:pt x="163" y="1"/>
                  <a:pt x="1" y="132"/>
                  <a:pt x="1" y="297"/>
                </a:cubicBezTo>
                <a:cubicBezTo>
                  <a:pt x="1" y="460"/>
                  <a:pt x="163" y="591"/>
                  <a:pt x="329" y="591"/>
                </a:cubicBezTo>
                <a:cubicBezTo>
                  <a:pt x="491" y="591"/>
                  <a:pt x="622" y="460"/>
                  <a:pt x="622" y="297"/>
                </a:cubicBezTo>
                <a:cubicBezTo>
                  <a:pt x="622" y="132"/>
                  <a:pt x="491" y="1"/>
                  <a:pt x="329" y="1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1326748" y="1191857"/>
            <a:ext cx="198545" cy="197311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1360842" y="1227261"/>
            <a:ext cx="130358" cy="161906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1742365" y="2140304"/>
            <a:ext cx="459935" cy="458381"/>
            <a:chOff x="1756280" y="1828517"/>
            <a:chExt cx="459935" cy="458381"/>
          </a:xfrm>
        </p:grpSpPr>
        <p:sp>
          <p:nvSpPr>
            <p:cNvPr id="497" name="Google Shape;497;p37"/>
            <p:cNvSpPr/>
            <p:nvPr/>
          </p:nvSpPr>
          <p:spPr>
            <a:xfrm>
              <a:off x="1756280" y="1828517"/>
              <a:ext cx="459935" cy="458381"/>
            </a:xfrm>
            <a:custGeom>
              <a:avLst/>
              <a:gdLst/>
              <a:ahLst/>
              <a:cxnLst/>
              <a:rect l="l" t="t" r="r" b="b"/>
              <a:pathLst>
                <a:path w="10231" h="10197" extrusionOk="0">
                  <a:moveTo>
                    <a:pt x="5116" y="0"/>
                  </a:moveTo>
                  <a:cubicBezTo>
                    <a:pt x="2296" y="0"/>
                    <a:pt x="1" y="2261"/>
                    <a:pt x="1" y="5115"/>
                  </a:cubicBezTo>
                  <a:cubicBezTo>
                    <a:pt x="1" y="7935"/>
                    <a:pt x="2296" y="10196"/>
                    <a:pt x="5116" y="10196"/>
                  </a:cubicBezTo>
                  <a:cubicBezTo>
                    <a:pt x="7935" y="10196"/>
                    <a:pt x="10231" y="7935"/>
                    <a:pt x="10231" y="5115"/>
                  </a:cubicBezTo>
                  <a:cubicBezTo>
                    <a:pt x="10231" y="2261"/>
                    <a:pt x="7935" y="0"/>
                    <a:pt x="5116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872801" y="1944901"/>
              <a:ext cx="225494" cy="225617"/>
            </a:xfrm>
            <a:custGeom>
              <a:avLst/>
              <a:gdLst/>
              <a:ahLst/>
              <a:cxnLst/>
              <a:rect l="l" t="t" r="r" b="b"/>
              <a:pathLst>
                <a:path w="5016" h="5019" extrusionOk="0">
                  <a:moveTo>
                    <a:pt x="2524" y="0"/>
                  </a:moveTo>
                  <a:cubicBezTo>
                    <a:pt x="1147" y="0"/>
                    <a:pt x="0" y="1115"/>
                    <a:pt x="0" y="2526"/>
                  </a:cubicBezTo>
                  <a:cubicBezTo>
                    <a:pt x="0" y="3903"/>
                    <a:pt x="1147" y="5018"/>
                    <a:pt x="2524" y="5018"/>
                  </a:cubicBezTo>
                  <a:cubicBezTo>
                    <a:pt x="3901" y="5018"/>
                    <a:pt x="5016" y="3903"/>
                    <a:pt x="5016" y="2526"/>
                  </a:cubicBezTo>
                  <a:cubicBezTo>
                    <a:pt x="5016" y="1115"/>
                    <a:pt x="3901" y="0"/>
                    <a:pt x="2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934702" y="2005363"/>
              <a:ext cx="103217" cy="104649"/>
            </a:xfrm>
            <a:custGeom>
              <a:avLst/>
              <a:gdLst/>
              <a:ahLst/>
              <a:cxnLst/>
              <a:rect l="l" t="t" r="r" b="b"/>
              <a:pathLst>
                <a:path w="2296" h="2328" extrusionOk="0">
                  <a:moveTo>
                    <a:pt x="1147" y="1"/>
                  </a:moveTo>
                  <a:cubicBezTo>
                    <a:pt x="491" y="1"/>
                    <a:pt x="0" y="526"/>
                    <a:pt x="0" y="1181"/>
                  </a:cubicBezTo>
                  <a:cubicBezTo>
                    <a:pt x="0" y="1803"/>
                    <a:pt x="491" y="2328"/>
                    <a:pt x="1147" y="2328"/>
                  </a:cubicBezTo>
                  <a:cubicBezTo>
                    <a:pt x="1771" y="2328"/>
                    <a:pt x="2296" y="1803"/>
                    <a:pt x="2296" y="1181"/>
                  </a:cubicBezTo>
                  <a:cubicBezTo>
                    <a:pt x="2296" y="526"/>
                    <a:pt x="1771" y="1"/>
                    <a:pt x="1147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922924" y="2008330"/>
              <a:ext cx="41314" cy="39783"/>
            </a:xfrm>
            <a:custGeom>
              <a:avLst/>
              <a:gdLst/>
              <a:ahLst/>
              <a:cxnLst/>
              <a:rect l="l" t="t" r="r" b="b"/>
              <a:pathLst>
                <a:path w="919" h="885" extrusionOk="0">
                  <a:moveTo>
                    <a:pt x="459" y="1"/>
                  </a:moveTo>
                  <a:cubicBezTo>
                    <a:pt x="228" y="1"/>
                    <a:pt x="0" y="197"/>
                    <a:pt x="0" y="425"/>
                  </a:cubicBezTo>
                  <a:cubicBezTo>
                    <a:pt x="0" y="688"/>
                    <a:pt x="228" y="885"/>
                    <a:pt x="459" y="885"/>
                  </a:cubicBezTo>
                  <a:cubicBezTo>
                    <a:pt x="721" y="885"/>
                    <a:pt x="918" y="688"/>
                    <a:pt x="918" y="425"/>
                  </a:cubicBezTo>
                  <a:cubicBezTo>
                    <a:pt x="918" y="197"/>
                    <a:pt x="721" y="1"/>
                    <a:pt x="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973003" y="2046675"/>
              <a:ext cx="25040" cy="25039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95" y="0"/>
                  </a:moveTo>
                  <a:cubicBezTo>
                    <a:pt x="132" y="0"/>
                    <a:pt x="1" y="131"/>
                    <a:pt x="1" y="294"/>
                  </a:cubicBezTo>
                  <a:cubicBezTo>
                    <a:pt x="1" y="425"/>
                    <a:pt x="132" y="556"/>
                    <a:pt x="295" y="556"/>
                  </a:cubicBezTo>
                  <a:cubicBezTo>
                    <a:pt x="460" y="556"/>
                    <a:pt x="557" y="425"/>
                    <a:pt x="557" y="294"/>
                  </a:cubicBezTo>
                  <a:cubicBezTo>
                    <a:pt x="557" y="131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>
            <a:off x="1742365" y="2940965"/>
            <a:ext cx="459935" cy="458381"/>
            <a:chOff x="1755569" y="2481793"/>
            <a:chExt cx="459935" cy="458381"/>
          </a:xfrm>
        </p:grpSpPr>
        <p:sp>
          <p:nvSpPr>
            <p:cNvPr id="503" name="Google Shape;503;p37"/>
            <p:cNvSpPr/>
            <p:nvPr/>
          </p:nvSpPr>
          <p:spPr>
            <a:xfrm>
              <a:off x="1755569" y="2481793"/>
              <a:ext cx="459935" cy="458381"/>
            </a:xfrm>
            <a:custGeom>
              <a:avLst/>
              <a:gdLst/>
              <a:ahLst/>
              <a:cxnLst/>
              <a:rect l="l" t="t" r="r" b="b"/>
              <a:pathLst>
                <a:path w="10231" h="10197" extrusionOk="0">
                  <a:moveTo>
                    <a:pt x="5116" y="0"/>
                  </a:moveTo>
                  <a:cubicBezTo>
                    <a:pt x="2296" y="0"/>
                    <a:pt x="1" y="2261"/>
                    <a:pt x="1" y="5115"/>
                  </a:cubicBezTo>
                  <a:cubicBezTo>
                    <a:pt x="1" y="7935"/>
                    <a:pt x="2296" y="10196"/>
                    <a:pt x="5116" y="10196"/>
                  </a:cubicBezTo>
                  <a:cubicBezTo>
                    <a:pt x="7935" y="10196"/>
                    <a:pt x="10231" y="7935"/>
                    <a:pt x="10231" y="5115"/>
                  </a:cubicBezTo>
                  <a:cubicBezTo>
                    <a:pt x="10231" y="2261"/>
                    <a:pt x="7935" y="0"/>
                    <a:pt x="5116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786452" y="2604335"/>
              <a:ext cx="395109" cy="265085"/>
            </a:xfrm>
            <a:custGeom>
              <a:avLst/>
              <a:gdLst/>
              <a:ahLst/>
              <a:cxnLst/>
              <a:rect l="l" t="t" r="r" b="b"/>
              <a:pathLst>
                <a:path w="8789" h="5897" extrusionOk="0">
                  <a:moveTo>
                    <a:pt x="2671" y="0"/>
                  </a:moveTo>
                  <a:cubicBezTo>
                    <a:pt x="2433" y="0"/>
                    <a:pt x="2167" y="37"/>
                    <a:pt x="1871" y="126"/>
                  </a:cubicBezTo>
                  <a:cubicBezTo>
                    <a:pt x="1" y="716"/>
                    <a:pt x="428" y="4816"/>
                    <a:pt x="4526" y="5896"/>
                  </a:cubicBezTo>
                  <a:cubicBezTo>
                    <a:pt x="8591" y="4816"/>
                    <a:pt x="8788" y="716"/>
                    <a:pt x="6920" y="126"/>
                  </a:cubicBezTo>
                  <a:cubicBezTo>
                    <a:pt x="6624" y="37"/>
                    <a:pt x="6357" y="0"/>
                    <a:pt x="6120" y="0"/>
                  </a:cubicBezTo>
                  <a:cubicBezTo>
                    <a:pt x="4859" y="0"/>
                    <a:pt x="4394" y="1044"/>
                    <a:pt x="4394" y="1044"/>
                  </a:cubicBezTo>
                  <a:cubicBezTo>
                    <a:pt x="4394" y="1044"/>
                    <a:pt x="3930" y="0"/>
                    <a:pt x="267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1911828" y="2682240"/>
              <a:ext cx="147407" cy="109100"/>
            </a:xfrm>
            <a:custGeom>
              <a:avLst/>
              <a:gdLst/>
              <a:ahLst/>
              <a:cxnLst/>
              <a:rect l="l" t="t" r="r" b="b"/>
              <a:pathLst>
                <a:path w="3279" h="2427" extrusionOk="0">
                  <a:moveTo>
                    <a:pt x="1474" y="1"/>
                  </a:moveTo>
                  <a:cubicBezTo>
                    <a:pt x="1443" y="1"/>
                    <a:pt x="1377" y="32"/>
                    <a:pt x="1343" y="98"/>
                  </a:cubicBezTo>
                  <a:lnTo>
                    <a:pt x="819" y="1081"/>
                  </a:lnTo>
                  <a:lnTo>
                    <a:pt x="131" y="1081"/>
                  </a:lnTo>
                  <a:cubicBezTo>
                    <a:pt x="66" y="1081"/>
                    <a:pt x="0" y="1147"/>
                    <a:pt x="0" y="1212"/>
                  </a:cubicBezTo>
                  <a:cubicBezTo>
                    <a:pt x="0" y="1312"/>
                    <a:pt x="66" y="1378"/>
                    <a:pt x="131" y="1378"/>
                  </a:cubicBezTo>
                  <a:lnTo>
                    <a:pt x="918" y="1378"/>
                  </a:lnTo>
                  <a:cubicBezTo>
                    <a:pt x="984" y="1378"/>
                    <a:pt x="1015" y="1344"/>
                    <a:pt x="1049" y="1278"/>
                  </a:cubicBezTo>
                  <a:lnTo>
                    <a:pt x="1443" y="525"/>
                  </a:lnTo>
                  <a:lnTo>
                    <a:pt x="2033" y="2327"/>
                  </a:lnTo>
                  <a:cubicBezTo>
                    <a:pt x="2033" y="2393"/>
                    <a:pt x="2099" y="2427"/>
                    <a:pt x="2164" y="2427"/>
                  </a:cubicBezTo>
                  <a:cubicBezTo>
                    <a:pt x="2230" y="2427"/>
                    <a:pt x="2295" y="2361"/>
                    <a:pt x="2295" y="2296"/>
                  </a:cubicBezTo>
                  <a:lnTo>
                    <a:pt x="2492" y="1312"/>
                  </a:lnTo>
                  <a:lnTo>
                    <a:pt x="3114" y="1344"/>
                  </a:lnTo>
                  <a:cubicBezTo>
                    <a:pt x="3132" y="1350"/>
                    <a:pt x="3149" y="1353"/>
                    <a:pt x="3165" y="1353"/>
                  </a:cubicBezTo>
                  <a:cubicBezTo>
                    <a:pt x="3235" y="1353"/>
                    <a:pt x="3279" y="1294"/>
                    <a:pt x="3279" y="1212"/>
                  </a:cubicBezTo>
                  <a:cubicBezTo>
                    <a:pt x="3279" y="1147"/>
                    <a:pt x="3213" y="1081"/>
                    <a:pt x="3148" y="1081"/>
                  </a:cubicBezTo>
                  <a:lnTo>
                    <a:pt x="2392" y="1050"/>
                  </a:lnTo>
                  <a:cubicBezTo>
                    <a:pt x="2374" y="1043"/>
                    <a:pt x="2358" y="1040"/>
                    <a:pt x="2344" y="1040"/>
                  </a:cubicBezTo>
                  <a:cubicBezTo>
                    <a:pt x="2283" y="1040"/>
                    <a:pt x="2255" y="1094"/>
                    <a:pt x="2230" y="1147"/>
                  </a:cubicBezTo>
                  <a:lnTo>
                    <a:pt x="2130" y="1706"/>
                  </a:lnTo>
                  <a:lnTo>
                    <a:pt x="1605" y="98"/>
                  </a:lnTo>
                  <a:cubicBezTo>
                    <a:pt x="1605" y="66"/>
                    <a:pt x="1540" y="32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7"/>
          <p:cNvSpPr txBox="1">
            <a:spLocks noGrp="1"/>
          </p:cNvSpPr>
          <p:nvPr>
            <p:ph type="subTitle" idx="1"/>
          </p:nvPr>
        </p:nvSpPr>
        <p:spPr>
          <a:xfrm>
            <a:off x="1533688" y="1790967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Categories</a:t>
            </a:r>
            <a:endParaRPr sz="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1545402" y="2631701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 dirty="0"/>
              <a:t>New User</a:t>
            </a:r>
            <a:endParaRPr sz="600" dirty="0"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1"/>
          </p:nvPr>
        </p:nvSpPr>
        <p:spPr>
          <a:xfrm>
            <a:off x="1571974" y="3502625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 dirty="0"/>
              <a:t>Existing User</a:t>
            </a:r>
            <a:endParaRPr sz="600" dirty="0"/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1"/>
          </p:nvPr>
        </p:nvSpPr>
        <p:spPr>
          <a:xfrm>
            <a:off x="1266245" y="1529146"/>
            <a:ext cx="1466914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accent2"/>
                </a:solidFill>
              </a:rPr>
              <a:t>Insurance Premium</a:t>
            </a:r>
            <a:endParaRPr sz="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E77873-26E5-4714-A9CB-5848DCB790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9988" y="2359593"/>
            <a:ext cx="54185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insurance is an arrangement in which an insurance company promises to pay for a portion or all of your medical expenditures in exchange for a monthly fee.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2F34-9419-4D33-BB9C-A0C7B59905BB}"/>
              </a:ext>
            </a:extLst>
          </p:cNvPr>
          <p:cNvSpPr txBox="1"/>
          <p:nvPr/>
        </p:nvSpPr>
        <p:spPr>
          <a:xfrm>
            <a:off x="743566" y="1015200"/>
            <a:ext cx="790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Splitting the data into train and test datasets and Linear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1F205-50DC-4E49-83D5-08D88FDA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97"/>
          <a:stretch/>
        </p:blipFill>
        <p:spPr>
          <a:xfrm>
            <a:off x="912434" y="1416577"/>
            <a:ext cx="7319132" cy="286742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F8A904-BAE4-4B57-8C16-7D66BE7B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88" y="451187"/>
            <a:ext cx="6701412" cy="572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 and Evaluation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5629-B1EC-42B0-B955-022D14B4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00" y="487208"/>
            <a:ext cx="6451200" cy="2010737"/>
          </a:xfrm>
        </p:spPr>
        <p:txBody>
          <a:bodyPr/>
          <a:lstStyle/>
          <a:p>
            <a:r>
              <a:rPr lang="en-US" dirty="0"/>
              <a:t>“Use of Linear Regression gives good outcome but using other models such as Random Forest can give better prediction results”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239F9-C4D6-45FF-B060-B44ED2E28ADF}"/>
              </a:ext>
            </a:extLst>
          </p:cNvPr>
          <p:cNvSpPr txBox="1"/>
          <p:nvPr/>
        </p:nvSpPr>
        <p:spPr>
          <a:xfrm>
            <a:off x="828000" y="2497945"/>
            <a:ext cx="739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Linear Regression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assumes a linear relationship between input features and the target variable (premiums)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Linear Regression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is sensitive to outliers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equires encoding categorical features, which can lead to a large number of dummy variables.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an overfit when the number of features is large relative to the sample size.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64"/>
          <p:cNvSpPr txBox="1">
            <a:spLocks noGrp="1"/>
          </p:cNvSpPr>
          <p:nvPr>
            <p:ph type="title" idx="2"/>
          </p:nvPr>
        </p:nvSpPr>
        <p:spPr>
          <a:xfrm>
            <a:off x="2346613" y="21873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2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55"/>
          <p:cNvGrpSpPr/>
          <p:nvPr/>
        </p:nvGrpSpPr>
        <p:grpSpPr>
          <a:xfrm>
            <a:off x="2547940" y="1469573"/>
            <a:ext cx="3961202" cy="2110277"/>
            <a:chOff x="233350" y="949250"/>
            <a:chExt cx="7137300" cy="3802300"/>
          </a:xfrm>
        </p:grpSpPr>
        <p:sp>
          <p:nvSpPr>
            <p:cNvPr id="1458" name="Google Shape;1458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5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>
                <a:solidFill>
                  <a:schemeClr val="accent2"/>
                </a:solidFill>
              </a:rPr>
              <a:t>size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0" name="Google Shape;1510;p55"/>
          <p:cNvSpPr/>
          <p:nvPr/>
        </p:nvSpPr>
        <p:spPr>
          <a:xfrm flipH="1">
            <a:off x="7180975" y="1741825"/>
            <a:ext cx="1308900" cy="1308900"/>
          </a:xfrm>
          <a:prstGeom prst="pie">
            <a:avLst>
              <a:gd name="adj1" fmla="val 10881474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/>
          <p:cNvSpPr/>
          <p:nvPr/>
        </p:nvSpPr>
        <p:spPr>
          <a:xfrm flipH="1">
            <a:off x="714125" y="1741825"/>
            <a:ext cx="1308900" cy="13089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5"/>
          <p:cNvSpPr txBox="1"/>
          <p:nvPr/>
        </p:nvSpPr>
        <p:spPr>
          <a:xfrm>
            <a:off x="714000" y="3109445"/>
            <a:ext cx="2329570" cy="11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The global healthcare insurance market size was estimated at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2.4 trillion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in 2019</a:t>
            </a:r>
            <a:endParaRPr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5" name="Google Shape;1515;p55"/>
          <p:cNvSpPr txBox="1"/>
          <p:nvPr/>
        </p:nvSpPr>
        <p:spPr>
          <a:xfrm>
            <a:off x="6225275" y="3533900"/>
            <a:ext cx="21972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1111"/>
                </a:solidFill>
                <a:latin typeface="Roboto"/>
              </a:rPr>
              <a:t>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xpected to expand about 6.7% from 2020 to 2027</a:t>
            </a:r>
            <a:endParaRPr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6" name="Google Shape;1516;p55"/>
          <p:cNvSpPr/>
          <p:nvPr/>
        </p:nvSpPr>
        <p:spPr>
          <a:xfrm>
            <a:off x="838425" y="1392382"/>
            <a:ext cx="1621519" cy="15204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Roboto"/>
              </a:rPr>
              <a:t>2.4 trillion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/>
              </a:rPr>
              <a:t> </a:t>
            </a:r>
            <a:endParaRPr sz="2400" dirty="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7" name="Google Shape;1517;p55"/>
          <p:cNvSpPr/>
          <p:nvPr/>
        </p:nvSpPr>
        <p:spPr>
          <a:xfrm>
            <a:off x="7413724" y="2623959"/>
            <a:ext cx="1037700" cy="10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6.7%</a:t>
            </a:r>
            <a:endParaRPr sz="24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518" name="Google Shape;1518;p55"/>
          <p:cNvCxnSpPr>
            <a:cxnSpLocks/>
          </p:cNvCxnSpPr>
          <p:nvPr/>
        </p:nvCxnSpPr>
        <p:spPr>
          <a:xfrm flipV="1">
            <a:off x="2513504" y="1902112"/>
            <a:ext cx="812088" cy="7218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19" name="Google Shape;1519;p55"/>
          <p:cNvCxnSpPr>
            <a:cxnSpLocks/>
          </p:cNvCxnSpPr>
          <p:nvPr/>
        </p:nvCxnSpPr>
        <p:spPr>
          <a:xfrm rot="10800000">
            <a:off x="4834250" y="2581900"/>
            <a:ext cx="2550600" cy="76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8"/>
          <p:cNvGrpSpPr/>
          <p:nvPr/>
        </p:nvGrpSpPr>
        <p:grpSpPr>
          <a:xfrm>
            <a:off x="149584" y="1077212"/>
            <a:ext cx="3475909" cy="3993771"/>
            <a:chOff x="560700" y="1286949"/>
            <a:chExt cx="3110990" cy="3574484"/>
          </a:xfrm>
        </p:grpSpPr>
        <p:sp>
          <p:nvSpPr>
            <p:cNvPr id="519" name="Google Shape;519;p38"/>
            <p:cNvSpPr/>
            <p:nvPr/>
          </p:nvSpPr>
          <p:spPr>
            <a:xfrm flipH="1">
              <a:off x="3387938" y="265064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 flipH="1">
              <a:off x="3396332" y="243998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 flipH="1">
              <a:off x="3406227" y="221111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 flipH="1">
              <a:off x="3424432" y="199338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 flipH="1">
              <a:off x="1913164" y="229404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 flipH="1">
              <a:off x="619668" y="313943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 flipH="1">
              <a:off x="560700" y="364784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 flipH="1">
              <a:off x="1390704" y="335477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 flipH="1">
              <a:off x="2482058" y="128694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flipH="1">
              <a:off x="2525541" y="1395065"/>
              <a:ext cx="939726" cy="1712258"/>
            </a:xfrm>
            <a:custGeom>
              <a:avLst/>
              <a:gdLst/>
              <a:ahLst/>
              <a:cxnLst/>
              <a:rect l="l" t="t" r="r" b="b"/>
              <a:pathLst>
                <a:path w="21937" h="39971" extrusionOk="0">
                  <a:moveTo>
                    <a:pt x="0" y="0"/>
                  </a:moveTo>
                  <a:lnTo>
                    <a:pt x="0" y="39970"/>
                  </a:lnTo>
                  <a:lnTo>
                    <a:pt x="21937" y="39970"/>
                  </a:lnTo>
                  <a:lnTo>
                    <a:pt x="21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 flipH="1">
              <a:off x="3268603" y="132909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 flipH="1">
              <a:off x="2635120" y="132764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flipH="1">
              <a:off x="2925921" y="313806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 flipH="1">
              <a:off x="2359852" y="224337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flipH="1">
              <a:off x="1927237" y="191722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flipH="1">
              <a:off x="2250284" y="194562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00000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2381556" y="1278482"/>
            <a:ext cx="973217" cy="1756709"/>
          </a:xfrm>
          <a:custGeom>
            <a:avLst/>
            <a:gdLst/>
            <a:ahLst/>
            <a:cxnLst/>
            <a:rect l="l" t="t" r="r" b="b"/>
            <a:pathLst>
              <a:path w="41051" h="77972" extrusionOk="0">
                <a:moveTo>
                  <a:pt x="525" y="1"/>
                </a:moveTo>
                <a:cubicBezTo>
                  <a:pt x="229" y="1"/>
                  <a:pt x="0" y="229"/>
                  <a:pt x="0" y="526"/>
                </a:cubicBezTo>
                <a:lnTo>
                  <a:pt x="0" y="77446"/>
                </a:lnTo>
                <a:cubicBezTo>
                  <a:pt x="0" y="77740"/>
                  <a:pt x="229" y="77971"/>
                  <a:pt x="525" y="77971"/>
                </a:cubicBezTo>
                <a:lnTo>
                  <a:pt x="40526" y="77971"/>
                </a:lnTo>
                <a:cubicBezTo>
                  <a:pt x="40789" y="77971"/>
                  <a:pt x="41051" y="77740"/>
                  <a:pt x="41051" y="77446"/>
                </a:cubicBezTo>
                <a:lnTo>
                  <a:pt x="41051" y="526"/>
                </a:lnTo>
                <a:cubicBezTo>
                  <a:pt x="41051" y="229"/>
                  <a:pt x="40789" y="1"/>
                  <a:pt x="405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699851" y="6182"/>
            <a:ext cx="466710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3945000" y="1529889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rovides coverage for normal and emergency medical care expenditures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some or all of the costs of your health-care services, such as doctor appointments, hospital stays, and emergency room visits.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healthcare expenditures predictable and inexpensive.</a:t>
            </a:r>
            <a:endParaRPr dirty="0"/>
          </a:p>
        </p:txBody>
      </p:sp>
      <p:sp>
        <p:nvSpPr>
          <p:cNvPr id="539" name="Google Shape;539;p38"/>
          <p:cNvSpPr/>
          <p:nvPr/>
        </p:nvSpPr>
        <p:spPr>
          <a:xfrm>
            <a:off x="2457947" y="1938932"/>
            <a:ext cx="379344" cy="899781"/>
          </a:xfrm>
          <a:custGeom>
            <a:avLst/>
            <a:gdLst/>
            <a:ahLst/>
            <a:cxnLst/>
            <a:rect l="l" t="t" r="r" b="b"/>
            <a:pathLst>
              <a:path w="16001" h="39937" extrusionOk="0">
                <a:moveTo>
                  <a:pt x="0" y="1"/>
                </a:moveTo>
                <a:lnTo>
                  <a:pt x="0" y="39936"/>
                </a:lnTo>
                <a:lnTo>
                  <a:pt x="16001" y="39936"/>
                </a:lnTo>
                <a:lnTo>
                  <a:pt x="16001" y="1"/>
                </a:lnTo>
                <a:close/>
              </a:path>
            </a:pathLst>
          </a:custGeom>
          <a:solidFill>
            <a:srgbClr val="F3F1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457948" y="2325649"/>
            <a:ext cx="379334" cy="124104"/>
          </a:xfrm>
          <a:custGeom>
            <a:avLst/>
            <a:gdLst/>
            <a:ahLst/>
            <a:cxnLst/>
            <a:rect l="l" t="t" r="r" b="b"/>
            <a:pathLst>
              <a:path w="494" h="5509" extrusionOk="0">
                <a:moveTo>
                  <a:pt x="0" y="0"/>
                </a:moveTo>
                <a:lnTo>
                  <a:pt x="0" y="5509"/>
                </a:lnTo>
                <a:lnTo>
                  <a:pt x="493" y="5509"/>
                </a:lnTo>
                <a:lnTo>
                  <a:pt x="493" y="0"/>
                </a:ln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461590" y="1398888"/>
            <a:ext cx="38145" cy="48056"/>
          </a:xfrm>
          <a:custGeom>
            <a:avLst/>
            <a:gdLst/>
            <a:ahLst/>
            <a:cxnLst/>
            <a:rect l="l" t="t" r="r" b="b"/>
            <a:pathLst>
              <a:path w="1609" h="2133" extrusionOk="0">
                <a:moveTo>
                  <a:pt x="853" y="0"/>
                </a:moveTo>
                <a:cubicBezTo>
                  <a:pt x="297" y="0"/>
                  <a:pt x="66" y="297"/>
                  <a:pt x="66" y="590"/>
                </a:cubicBezTo>
                <a:cubicBezTo>
                  <a:pt x="66" y="1377"/>
                  <a:pt x="1312" y="1049"/>
                  <a:pt x="1312" y="1542"/>
                </a:cubicBezTo>
                <a:cubicBezTo>
                  <a:pt x="1312" y="1739"/>
                  <a:pt x="1149" y="1870"/>
                  <a:pt x="787" y="1870"/>
                </a:cubicBezTo>
                <a:cubicBezTo>
                  <a:pt x="525" y="1870"/>
                  <a:pt x="262" y="1771"/>
                  <a:pt x="100" y="1640"/>
                </a:cubicBezTo>
                <a:lnTo>
                  <a:pt x="0" y="1870"/>
                </a:lnTo>
                <a:cubicBezTo>
                  <a:pt x="165" y="2033"/>
                  <a:pt x="493" y="2133"/>
                  <a:pt x="787" y="2133"/>
                </a:cubicBezTo>
                <a:cubicBezTo>
                  <a:pt x="1346" y="2133"/>
                  <a:pt x="1608" y="1870"/>
                  <a:pt x="1608" y="1542"/>
                </a:cubicBezTo>
                <a:cubicBezTo>
                  <a:pt x="1608" y="787"/>
                  <a:pt x="328" y="1083"/>
                  <a:pt x="328" y="590"/>
                </a:cubicBezTo>
                <a:cubicBezTo>
                  <a:pt x="328" y="394"/>
                  <a:pt x="493" y="262"/>
                  <a:pt x="853" y="262"/>
                </a:cubicBezTo>
                <a:cubicBezTo>
                  <a:pt x="1018" y="262"/>
                  <a:pt x="1246" y="328"/>
                  <a:pt x="1411" y="428"/>
                </a:cubicBezTo>
                <a:lnTo>
                  <a:pt x="1508" y="197"/>
                </a:lnTo>
                <a:cubicBezTo>
                  <a:pt x="1346" y="66"/>
                  <a:pt x="1084" y="0"/>
                  <a:pt x="8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505116" y="1410694"/>
            <a:ext cx="35040" cy="36251"/>
          </a:xfrm>
          <a:custGeom>
            <a:avLst/>
            <a:gdLst/>
            <a:ahLst/>
            <a:cxnLst/>
            <a:rect l="l" t="t" r="r" b="b"/>
            <a:pathLst>
              <a:path w="1478" h="1609" extrusionOk="0">
                <a:moveTo>
                  <a:pt x="821" y="1"/>
                </a:moveTo>
                <a:cubicBezTo>
                  <a:pt x="362" y="1"/>
                  <a:pt x="0" y="329"/>
                  <a:pt x="0" y="788"/>
                </a:cubicBezTo>
                <a:cubicBezTo>
                  <a:pt x="0" y="1247"/>
                  <a:pt x="362" y="1609"/>
                  <a:pt x="821" y="1609"/>
                </a:cubicBezTo>
                <a:cubicBezTo>
                  <a:pt x="1115" y="1609"/>
                  <a:pt x="1346" y="1477"/>
                  <a:pt x="1477" y="1247"/>
                </a:cubicBezTo>
                <a:lnTo>
                  <a:pt x="1246" y="1116"/>
                </a:lnTo>
                <a:cubicBezTo>
                  <a:pt x="1149" y="1281"/>
                  <a:pt x="1018" y="1346"/>
                  <a:pt x="821" y="1346"/>
                </a:cubicBezTo>
                <a:cubicBezTo>
                  <a:pt x="525" y="1346"/>
                  <a:pt x="297" y="1150"/>
                  <a:pt x="297" y="788"/>
                </a:cubicBezTo>
                <a:cubicBezTo>
                  <a:pt x="297" y="460"/>
                  <a:pt x="525" y="232"/>
                  <a:pt x="821" y="232"/>
                </a:cubicBezTo>
                <a:cubicBezTo>
                  <a:pt x="1018" y="232"/>
                  <a:pt x="1149" y="329"/>
                  <a:pt x="1246" y="460"/>
                </a:cubicBezTo>
                <a:lnTo>
                  <a:pt x="1477" y="329"/>
                </a:lnTo>
                <a:cubicBezTo>
                  <a:pt x="1346" y="100"/>
                  <a:pt x="1115" y="1"/>
                  <a:pt x="8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547883" y="1396702"/>
            <a:ext cx="35798" cy="49476"/>
          </a:xfrm>
          <a:custGeom>
            <a:avLst/>
            <a:gdLst/>
            <a:ahLst/>
            <a:cxnLst/>
            <a:rect l="l" t="t" r="r" b="b"/>
            <a:pathLst>
              <a:path w="1510" h="2196" extrusionOk="0">
                <a:moveTo>
                  <a:pt x="1" y="0"/>
                </a:moveTo>
                <a:lnTo>
                  <a:pt x="1" y="2196"/>
                </a:lnTo>
                <a:lnTo>
                  <a:pt x="295" y="2196"/>
                </a:lnTo>
                <a:lnTo>
                  <a:pt x="295" y="1377"/>
                </a:lnTo>
                <a:cubicBezTo>
                  <a:pt x="295" y="1049"/>
                  <a:pt x="491" y="884"/>
                  <a:pt x="788" y="884"/>
                </a:cubicBezTo>
                <a:cubicBezTo>
                  <a:pt x="1082" y="884"/>
                  <a:pt x="1213" y="1015"/>
                  <a:pt x="1213" y="1343"/>
                </a:cubicBezTo>
                <a:lnTo>
                  <a:pt x="1213" y="2196"/>
                </a:lnTo>
                <a:lnTo>
                  <a:pt x="1509" y="2196"/>
                </a:lnTo>
                <a:lnTo>
                  <a:pt x="1509" y="1312"/>
                </a:lnTo>
                <a:cubicBezTo>
                  <a:pt x="1509" y="853"/>
                  <a:pt x="1247" y="622"/>
                  <a:pt x="853" y="622"/>
                </a:cubicBezTo>
                <a:cubicBezTo>
                  <a:pt x="623" y="622"/>
                  <a:pt x="426" y="687"/>
                  <a:pt x="295" y="853"/>
                </a:cubicBezTo>
                <a:lnTo>
                  <a:pt x="2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2592974" y="1410694"/>
            <a:ext cx="36533" cy="36251"/>
          </a:xfrm>
          <a:custGeom>
            <a:avLst/>
            <a:gdLst/>
            <a:ahLst/>
            <a:cxnLst/>
            <a:rect l="l" t="t" r="r" b="b"/>
            <a:pathLst>
              <a:path w="1541" h="1609" extrusionOk="0">
                <a:moveTo>
                  <a:pt x="788" y="232"/>
                </a:moveTo>
                <a:cubicBezTo>
                  <a:pt x="1050" y="232"/>
                  <a:pt x="1247" y="428"/>
                  <a:pt x="1278" y="691"/>
                </a:cubicBezTo>
                <a:lnTo>
                  <a:pt x="263" y="691"/>
                </a:lnTo>
                <a:cubicBezTo>
                  <a:pt x="294" y="428"/>
                  <a:pt x="491" y="232"/>
                  <a:pt x="788" y="232"/>
                </a:cubicBezTo>
                <a:close/>
                <a:moveTo>
                  <a:pt x="788" y="1"/>
                </a:moveTo>
                <a:cubicBezTo>
                  <a:pt x="329" y="1"/>
                  <a:pt x="1" y="329"/>
                  <a:pt x="1" y="788"/>
                </a:cubicBezTo>
                <a:cubicBezTo>
                  <a:pt x="1" y="1247"/>
                  <a:pt x="329" y="1609"/>
                  <a:pt x="819" y="1609"/>
                </a:cubicBezTo>
                <a:cubicBezTo>
                  <a:pt x="1081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6" y="1346"/>
                  <a:pt x="853" y="1346"/>
                </a:cubicBezTo>
                <a:cubicBezTo>
                  <a:pt x="525" y="1346"/>
                  <a:pt x="329" y="1150"/>
                  <a:pt x="263" y="887"/>
                </a:cubicBezTo>
                <a:lnTo>
                  <a:pt x="1540" y="887"/>
                </a:lnTo>
                <a:lnTo>
                  <a:pt x="1540" y="788"/>
                </a:lnTo>
                <a:cubicBezTo>
                  <a:pt x="1540" y="329"/>
                  <a:pt x="124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635694" y="1396702"/>
            <a:ext cx="38904" cy="50242"/>
          </a:xfrm>
          <a:custGeom>
            <a:avLst/>
            <a:gdLst/>
            <a:ahLst/>
            <a:cxnLst/>
            <a:rect l="l" t="t" r="r" b="b"/>
            <a:pathLst>
              <a:path w="1641" h="2230" extrusionOk="0">
                <a:moveTo>
                  <a:pt x="822" y="853"/>
                </a:moveTo>
                <a:cubicBezTo>
                  <a:pt x="1115" y="853"/>
                  <a:pt x="1346" y="1081"/>
                  <a:pt x="1346" y="1409"/>
                </a:cubicBezTo>
                <a:cubicBezTo>
                  <a:pt x="1346" y="1737"/>
                  <a:pt x="1115" y="1967"/>
                  <a:pt x="822" y="1967"/>
                </a:cubicBezTo>
                <a:cubicBezTo>
                  <a:pt x="525" y="1967"/>
                  <a:pt x="297" y="1737"/>
                  <a:pt x="297" y="1409"/>
                </a:cubicBezTo>
                <a:cubicBezTo>
                  <a:pt x="297" y="1081"/>
                  <a:pt x="525" y="853"/>
                  <a:pt x="822" y="853"/>
                </a:cubicBezTo>
                <a:close/>
                <a:moveTo>
                  <a:pt x="1346" y="0"/>
                </a:moveTo>
                <a:lnTo>
                  <a:pt x="1346" y="884"/>
                </a:lnTo>
                <a:cubicBezTo>
                  <a:pt x="1215" y="687"/>
                  <a:pt x="1018" y="622"/>
                  <a:pt x="788" y="622"/>
                </a:cubicBezTo>
                <a:cubicBezTo>
                  <a:pt x="329" y="622"/>
                  <a:pt x="1" y="950"/>
                  <a:pt x="1" y="1409"/>
                </a:cubicBezTo>
                <a:cubicBezTo>
                  <a:pt x="1" y="1902"/>
                  <a:pt x="329" y="2230"/>
                  <a:pt x="788" y="2230"/>
                </a:cubicBezTo>
                <a:cubicBezTo>
                  <a:pt x="1018" y="2230"/>
                  <a:pt x="1215" y="2130"/>
                  <a:pt x="1346" y="1967"/>
                </a:cubicBezTo>
                <a:lnTo>
                  <a:pt x="1346" y="2196"/>
                </a:lnTo>
                <a:lnTo>
                  <a:pt x="1640" y="2196"/>
                </a:lnTo>
                <a:lnTo>
                  <a:pt x="1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2686261" y="1410694"/>
            <a:ext cx="34969" cy="36251"/>
          </a:xfrm>
          <a:custGeom>
            <a:avLst/>
            <a:gdLst/>
            <a:ahLst/>
            <a:cxnLst/>
            <a:rect l="l" t="t" r="r" b="b"/>
            <a:pathLst>
              <a:path w="1475" h="1609" extrusionOk="0">
                <a:moveTo>
                  <a:pt x="0" y="1"/>
                </a:moveTo>
                <a:lnTo>
                  <a:pt x="0" y="919"/>
                </a:lnTo>
                <a:cubicBezTo>
                  <a:pt x="0" y="1378"/>
                  <a:pt x="294" y="1609"/>
                  <a:pt x="687" y="1609"/>
                </a:cubicBezTo>
                <a:cubicBezTo>
                  <a:pt x="918" y="1609"/>
                  <a:pt x="1115" y="1509"/>
                  <a:pt x="1212" y="1346"/>
                </a:cubicBezTo>
                <a:lnTo>
                  <a:pt x="1212" y="1575"/>
                </a:lnTo>
                <a:lnTo>
                  <a:pt x="1474" y="1575"/>
                </a:lnTo>
                <a:lnTo>
                  <a:pt x="1474" y="1"/>
                </a:lnTo>
                <a:lnTo>
                  <a:pt x="1212" y="1"/>
                </a:lnTo>
                <a:lnTo>
                  <a:pt x="1212" y="822"/>
                </a:lnTo>
                <a:cubicBezTo>
                  <a:pt x="1212" y="1150"/>
                  <a:pt x="1015" y="1346"/>
                  <a:pt x="722" y="1346"/>
                </a:cubicBezTo>
                <a:cubicBezTo>
                  <a:pt x="459" y="1346"/>
                  <a:pt x="294" y="1181"/>
                  <a:pt x="294" y="887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734457" y="1396702"/>
            <a:ext cx="6970" cy="49476"/>
          </a:xfrm>
          <a:custGeom>
            <a:avLst/>
            <a:gdLst/>
            <a:ahLst/>
            <a:cxnLst/>
            <a:rect l="l" t="t" r="r" b="b"/>
            <a:pathLst>
              <a:path w="294" h="2196" extrusionOk="0">
                <a:moveTo>
                  <a:pt x="0" y="0"/>
                </a:moveTo>
                <a:lnTo>
                  <a:pt x="0" y="2196"/>
                </a:lnTo>
                <a:lnTo>
                  <a:pt x="294" y="2196"/>
                </a:ln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750744" y="1410694"/>
            <a:ext cx="36581" cy="36251"/>
          </a:xfrm>
          <a:custGeom>
            <a:avLst/>
            <a:gdLst/>
            <a:ahLst/>
            <a:cxnLst/>
            <a:rect l="l" t="t" r="r" b="b"/>
            <a:pathLst>
              <a:path w="1543" h="1609" extrusionOk="0">
                <a:moveTo>
                  <a:pt x="787" y="232"/>
                </a:moveTo>
                <a:cubicBezTo>
                  <a:pt x="1050" y="232"/>
                  <a:pt x="1246" y="428"/>
                  <a:pt x="1280" y="691"/>
                </a:cubicBezTo>
                <a:lnTo>
                  <a:pt x="263" y="691"/>
                </a:lnTo>
                <a:cubicBezTo>
                  <a:pt x="297" y="428"/>
                  <a:pt x="493" y="232"/>
                  <a:pt x="787" y="232"/>
                </a:cubicBezTo>
                <a:close/>
                <a:moveTo>
                  <a:pt x="787" y="1"/>
                </a:moveTo>
                <a:cubicBezTo>
                  <a:pt x="328" y="1"/>
                  <a:pt x="0" y="329"/>
                  <a:pt x="0" y="788"/>
                </a:cubicBezTo>
                <a:cubicBezTo>
                  <a:pt x="0" y="1247"/>
                  <a:pt x="328" y="1609"/>
                  <a:pt x="821" y="1609"/>
                </a:cubicBezTo>
                <a:cubicBezTo>
                  <a:pt x="1084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8" y="1346"/>
                  <a:pt x="853" y="1346"/>
                </a:cubicBezTo>
                <a:cubicBezTo>
                  <a:pt x="525" y="1346"/>
                  <a:pt x="297" y="1150"/>
                  <a:pt x="263" y="887"/>
                </a:cubicBezTo>
                <a:lnTo>
                  <a:pt x="1543" y="887"/>
                </a:lnTo>
                <a:lnTo>
                  <a:pt x="1543" y="788"/>
                </a:lnTo>
                <a:cubicBezTo>
                  <a:pt x="1543" y="329"/>
                  <a:pt x="1246" y="1"/>
                  <a:pt x="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2844813" y="1369327"/>
            <a:ext cx="453999" cy="60606"/>
          </a:xfrm>
          <a:custGeom>
            <a:avLst/>
            <a:gdLst/>
            <a:ahLst/>
            <a:cxnLst/>
            <a:rect l="l" t="t" r="r" b="b"/>
            <a:pathLst>
              <a:path w="19150" h="2690" extrusionOk="0">
                <a:moveTo>
                  <a:pt x="16754" y="1"/>
                </a:moveTo>
                <a:cubicBezTo>
                  <a:pt x="16689" y="1"/>
                  <a:pt x="16623" y="66"/>
                  <a:pt x="16623" y="132"/>
                </a:cubicBezTo>
                <a:lnTo>
                  <a:pt x="16295" y="2330"/>
                </a:lnTo>
                <a:lnTo>
                  <a:pt x="14624" y="2330"/>
                </a:lnTo>
                <a:lnTo>
                  <a:pt x="14034" y="1312"/>
                </a:lnTo>
                <a:cubicBezTo>
                  <a:pt x="14000" y="1281"/>
                  <a:pt x="13935" y="1247"/>
                  <a:pt x="13903" y="1247"/>
                </a:cubicBezTo>
                <a:cubicBezTo>
                  <a:pt x="13838" y="1281"/>
                  <a:pt x="13803" y="1312"/>
                  <a:pt x="13772" y="1346"/>
                </a:cubicBezTo>
                <a:lnTo>
                  <a:pt x="13444" y="2330"/>
                </a:lnTo>
                <a:lnTo>
                  <a:pt x="132" y="2330"/>
                </a:lnTo>
                <a:cubicBezTo>
                  <a:pt x="32" y="2330"/>
                  <a:pt x="1" y="2395"/>
                  <a:pt x="1" y="2461"/>
                </a:cubicBezTo>
                <a:cubicBezTo>
                  <a:pt x="1" y="2558"/>
                  <a:pt x="32" y="2592"/>
                  <a:pt x="132" y="2592"/>
                </a:cubicBezTo>
                <a:lnTo>
                  <a:pt x="13541" y="2592"/>
                </a:lnTo>
                <a:cubicBezTo>
                  <a:pt x="13607" y="2592"/>
                  <a:pt x="13641" y="2558"/>
                  <a:pt x="13672" y="2527"/>
                </a:cubicBezTo>
                <a:lnTo>
                  <a:pt x="13935" y="1706"/>
                </a:lnTo>
                <a:lnTo>
                  <a:pt x="14428" y="2527"/>
                </a:lnTo>
                <a:cubicBezTo>
                  <a:pt x="14428" y="2592"/>
                  <a:pt x="14493" y="2592"/>
                  <a:pt x="14525" y="2592"/>
                </a:cubicBezTo>
                <a:lnTo>
                  <a:pt x="16426" y="2592"/>
                </a:lnTo>
                <a:cubicBezTo>
                  <a:pt x="16492" y="2592"/>
                  <a:pt x="16526" y="2558"/>
                  <a:pt x="16558" y="2492"/>
                </a:cubicBezTo>
                <a:lnTo>
                  <a:pt x="16754" y="1050"/>
                </a:lnTo>
                <a:lnTo>
                  <a:pt x="16985" y="2592"/>
                </a:lnTo>
                <a:cubicBezTo>
                  <a:pt x="17017" y="2658"/>
                  <a:pt x="17051" y="2689"/>
                  <a:pt x="17116" y="2689"/>
                </a:cubicBezTo>
                <a:lnTo>
                  <a:pt x="19018" y="2689"/>
                </a:lnTo>
                <a:cubicBezTo>
                  <a:pt x="19084" y="2689"/>
                  <a:pt x="19149" y="2624"/>
                  <a:pt x="19149" y="2558"/>
                </a:cubicBezTo>
                <a:cubicBezTo>
                  <a:pt x="19149" y="2492"/>
                  <a:pt x="19084" y="2427"/>
                  <a:pt x="19018" y="2427"/>
                </a:cubicBezTo>
                <a:lnTo>
                  <a:pt x="17247" y="2427"/>
                </a:lnTo>
                <a:lnTo>
                  <a:pt x="16886" y="132"/>
                </a:lnTo>
                <a:cubicBezTo>
                  <a:pt x="16886" y="66"/>
                  <a:pt x="16820" y="1"/>
                  <a:pt x="16754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2758520" y="1880734"/>
            <a:ext cx="16382" cy="25707"/>
          </a:xfrm>
          <a:custGeom>
            <a:avLst/>
            <a:gdLst/>
            <a:ahLst/>
            <a:cxnLst/>
            <a:rect l="l" t="t" r="r" b="b"/>
            <a:pathLst>
              <a:path w="691" h="1141" extrusionOk="0">
                <a:moveTo>
                  <a:pt x="99" y="0"/>
                </a:moveTo>
                <a:cubicBezTo>
                  <a:pt x="74" y="0"/>
                  <a:pt x="50" y="9"/>
                  <a:pt x="34" y="26"/>
                </a:cubicBezTo>
                <a:cubicBezTo>
                  <a:pt x="0" y="58"/>
                  <a:pt x="0" y="123"/>
                  <a:pt x="34" y="157"/>
                </a:cubicBezTo>
                <a:lnTo>
                  <a:pt x="493" y="582"/>
                </a:lnTo>
                <a:lnTo>
                  <a:pt x="34" y="1010"/>
                </a:lnTo>
                <a:cubicBezTo>
                  <a:pt x="0" y="1041"/>
                  <a:pt x="0" y="1075"/>
                  <a:pt x="34" y="1107"/>
                </a:cubicBezTo>
                <a:cubicBezTo>
                  <a:pt x="66" y="1141"/>
                  <a:pt x="66" y="1141"/>
                  <a:pt x="100" y="1141"/>
                </a:cubicBezTo>
                <a:cubicBezTo>
                  <a:pt x="131" y="1141"/>
                  <a:pt x="131" y="1141"/>
                  <a:pt x="165" y="1107"/>
                </a:cubicBezTo>
                <a:lnTo>
                  <a:pt x="656" y="616"/>
                </a:lnTo>
                <a:cubicBezTo>
                  <a:pt x="690" y="616"/>
                  <a:pt x="690" y="551"/>
                  <a:pt x="656" y="517"/>
                </a:cubicBezTo>
                <a:lnTo>
                  <a:pt x="165" y="26"/>
                </a:lnTo>
                <a:cubicBezTo>
                  <a:pt x="148" y="9"/>
                  <a:pt x="123" y="0"/>
                  <a:pt x="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2488829" y="1880734"/>
            <a:ext cx="15552" cy="25707"/>
          </a:xfrm>
          <a:custGeom>
            <a:avLst/>
            <a:gdLst/>
            <a:ahLst/>
            <a:cxnLst/>
            <a:rect l="l" t="t" r="r" b="b"/>
            <a:pathLst>
              <a:path w="656" h="1141" extrusionOk="0">
                <a:moveTo>
                  <a:pt x="589" y="0"/>
                </a:moveTo>
                <a:cubicBezTo>
                  <a:pt x="565" y="0"/>
                  <a:pt x="540" y="9"/>
                  <a:pt x="525" y="26"/>
                </a:cubicBezTo>
                <a:lnTo>
                  <a:pt x="32" y="517"/>
                </a:lnTo>
                <a:cubicBezTo>
                  <a:pt x="0" y="551"/>
                  <a:pt x="0" y="616"/>
                  <a:pt x="32" y="616"/>
                </a:cubicBezTo>
                <a:lnTo>
                  <a:pt x="525" y="1107"/>
                </a:lnTo>
                <a:cubicBezTo>
                  <a:pt x="556" y="1141"/>
                  <a:pt x="556" y="1141"/>
                  <a:pt x="590" y="1141"/>
                </a:cubicBezTo>
                <a:cubicBezTo>
                  <a:pt x="590" y="1141"/>
                  <a:pt x="622" y="1141"/>
                  <a:pt x="656" y="1107"/>
                </a:cubicBezTo>
                <a:lnTo>
                  <a:pt x="656" y="1010"/>
                </a:lnTo>
                <a:lnTo>
                  <a:pt x="197" y="582"/>
                </a:lnTo>
                <a:lnTo>
                  <a:pt x="656" y="157"/>
                </a:lnTo>
                <a:lnTo>
                  <a:pt x="656" y="26"/>
                </a:lnTo>
                <a:cubicBezTo>
                  <a:pt x="639" y="9"/>
                  <a:pt x="614" y="0"/>
                  <a:pt x="58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894574" y="2407083"/>
            <a:ext cx="50521" cy="5925"/>
          </a:xfrm>
          <a:custGeom>
            <a:avLst/>
            <a:gdLst/>
            <a:ahLst/>
            <a:cxnLst/>
            <a:rect l="l" t="t" r="r" b="b"/>
            <a:pathLst>
              <a:path w="2131" h="263" extrusionOk="0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2" y="263"/>
                </a:cubicBezTo>
                <a:lnTo>
                  <a:pt x="1999" y="263"/>
                </a:lnTo>
                <a:cubicBezTo>
                  <a:pt x="2099" y="263"/>
                  <a:pt x="2130" y="197"/>
                  <a:pt x="2130" y="132"/>
                </a:cubicBezTo>
                <a:cubicBezTo>
                  <a:pt x="2130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3258307" y="2407377"/>
            <a:ext cx="45936" cy="5303"/>
          </a:xfrm>
          <a:custGeom>
            <a:avLst/>
            <a:gdLst/>
            <a:ahLst/>
            <a:cxnLst/>
            <a:rect l="l" t="t" r="r" b="b"/>
            <a:pathLst>
              <a:path w="2165" h="263" extrusionOk="0">
                <a:moveTo>
                  <a:pt x="131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1" y="263"/>
                </a:cubicBezTo>
                <a:lnTo>
                  <a:pt x="1999" y="263"/>
                </a:lnTo>
                <a:cubicBezTo>
                  <a:pt x="2099" y="263"/>
                  <a:pt x="2164" y="197"/>
                  <a:pt x="2164" y="132"/>
                </a:cubicBezTo>
                <a:cubicBezTo>
                  <a:pt x="2164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957956" y="2792156"/>
            <a:ext cx="264315" cy="43641"/>
          </a:xfrm>
          <a:custGeom>
            <a:avLst/>
            <a:gdLst/>
            <a:ahLst/>
            <a:cxnLst/>
            <a:rect l="l" t="t" r="r" b="b"/>
            <a:pathLst>
              <a:path w="11149" h="1937" extrusionOk="0">
                <a:moveTo>
                  <a:pt x="984" y="0"/>
                </a:moveTo>
                <a:cubicBezTo>
                  <a:pt x="460" y="0"/>
                  <a:pt x="1" y="428"/>
                  <a:pt x="1" y="953"/>
                </a:cubicBezTo>
                <a:cubicBezTo>
                  <a:pt x="1" y="1509"/>
                  <a:pt x="460" y="1936"/>
                  <a:pt x="984" y="1936"/>
                </a:cubicBezTo>
                <a:lnTo>
                  <a:pt x="10199" y="1936"/>
                </a:lnTo>
                <a:cubicBezTo>
                  <a:pt x="10724" y="1936"/>
                  <a:pt x="11148" y="1509"/>
                  <a:pt x="11148" y="953"/>
                </a:cubicBezTo>
                <a:cubicBezTo>
                  <a:pt x="11148" y="428"/>
                  <a:pt x="10724" y="0"/>
                  <a:pt x="101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2717573" y="1459825"/>
            <a:ext cx="5727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Dr. Mercury</a:t>
            </a:r>
            <a:endParaRPr sz="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2714025" y="1543450"/>
            <a:ext cx="636076" cy="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 dirty="0"/>
              <a:t>Consultation Details</a:t>
            </a:r>
            <a:endParaRPr sz="600" dirty="0"/>
          </a:p>
        </p:txBody>
      </p:sp>
      <p:sp>
        <p:nvSpPr>
          <p:cNvPr id="557" name="Google Shape;557;p38"/>
          <p:cNvSpPr/>
          <p:nvPr/>
        </p:nvSpPr>
        <p:spPr>
          <a:xfrm>
            <a:off x="2485085" y="1477115"/>
            <a:ext cx="295933" cy="294119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535901" y="1529889"/>
            <a:ext cx="194299" cy="241343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subTitle" idx="1"/>
          </p:nvPr>
        </p:nvSpPr>
        <p:spPr>
          <a:xfrm>
            <a:off x="2426582" y="1774908"/>
            <a:ext cx="413100" cy="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September</a:t>
            </a:r>
            <a:endParaRPr sz="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p38"/>
          <p:cNvSpPr txBox="1">
            <a:spLocks noGrp="1"/>
          </p:cNvSpPr>
          <p:nvPr>
            <p:ph type="subTitle" idx="1"/>
          </p:nvPr>
        </p:nvSpPr>
        <p:spPr>
          <a:xfrm>
            <a:off x="2922008" y="180681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38"/>
          <p:cNvSpPr txBox="1">
            <a:spLocks noGrp="1"/>
          </p:cNvSpPr>
          <p:nvPr>
            <p:ph type="subTitle" idx="1"/>
          </p:nvPr>
        </p:nvSpPr>
        <p:spPr>
          <a:xfrm>
            <a:off x="2922008" y="1902593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08:00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2922008" y="199837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09:00</a:t>
            </a:r>
            <a:endParaRPr sz="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8"/>
          <p:cNvSpPr txBox="1">
            <a:spLocks noGrp="1"/>
          </p:cNvSpPr>
          <p:nvPr>
            <p:ph type="subTitle" idx="1"/>
          </p:nvPr>
        </p:nvSpPr>
        <p:spPr>
          <a:xfrm>
            <a:off x="2922008" y="2094159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subTitle" idx="1"/>
          </p:nvPr>
        </p:nvSpPr>
        <p:spPr>
          <a:xfrm>
            <a:off x="2922008" y="218994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2922008" y="228572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12:00</a:t>
            </a:r>
            <a:endParaRPr sz="3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2922008" y="238150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1"/>
          </p:nvPr>
        </p:nvSpPr>
        <p:spPr>
          <a:xfrm>
            <a:off x="2922008" y="247729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14:00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2922008" y="257307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2889997" y="2701690"/>
            <a:ext cx="4002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GO!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1"/>
          </p:nvPr>
        </p:nvSpPr>
        <p:spPr>
          <a:xfrm>
            <a:off x="2479512" y="189614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38"/>
          <p:cNvSpPr txBox="1">
            <a:spLocks noGrp="1"/>
          </p:cNvSpPr>
          <p:nvPr>
            <p:ph type="subTitle" idx="1"/>
          </p:nvPr>
        </p:nvSpPr>
        <p:spPr>
          <a:xfrm>
            <a:off x="2479512" y="201183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1"/>
          </p:nvPr>
        </p:nvSpPr>
        <p:spPr>
          <a:xfrm>
            <a:off x="2479512" y="212751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1"/>
          </p:nvPr>
        </p:nvSpPr>
        <p:spPr>
          <a:xfrm>
            <a:off x="2479512" y="2358887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38"/>
          <p:cNvSpPr txBox="1">
            <a:spLocks noGrp="1"/>
          </p:cNvSpPr>
          <p:nvPr>
            <p:ph type="subTitle" idx="1"/>
          </p:nvPr>
        </p:nvSpPr>
        <p:spPr>
          <a:xfrm>
            <a:off x="2479512" y="2243201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  <a:endParaRPr sz="5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"/>
          </p:nvPr>
        </p:nvSpPr>
        <p:spPr>
          <a:xfrm>
            <a:off x="2479512" y="259025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26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38"/>
          <p:cNvSpPr txBox="1">
            <a:spLocks noGrp="1"/>
          </p:cNvSpPr>
          <p:nvPr>
            <p:ph type="subTitle" idx="1"/>
          </p:nvPr>
        </p:nvSpPr>
        <p:spPr>
          <a:xfrm>
            <a:off x="2479512" y="247457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720000" y="540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183613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</a:t>
            </a:r>
            <a:r>
              <a:rPr lang="en" dirty="0"/>
              <a:t> Users</a:t>
            </a:r>
            <a:endParaRPr dirty="0"/>
          </a:p>
        </p:txBody>
      </p:sp>
      <p:sp>
        <p:nvSpPr>
          <p:cNvPr id="472" name="Google Shape;472;p36"/>
          <p:cNvSpPr txBox="1">
            <a:spLocks noGrp="1"/>
          </p:cNvSpPr>
          <p:nvPr>
            <p:ph type="subTitle" idx="1"/>
          </p:nvPr>
        </p:nvSpPr>
        <p:spPr>
          <a:xfrm>
            <a:off x="1183613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ake informed decisions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36"/>
          <p:cNvSpPr txBox="1">
            <a:spLocks noGrp="1"/>
          </p:cNvSpPr>
          <p:nvPr>
            <p:ph type="title" idx="3"/>
          </p:nvPr>
        </p:nvSpPr>
        <p:spPr>
          <a:xfrm>
            <a:off x="4867987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Insurance </a:t>
            </a:r>
            <a:r>
              <a:rPr lang="en-US" dirty="0"/>
              <a:t>Companies </a:t>
            </a:r>
            <a:endParaRPr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subTitle" idx="4"/>
          </p:nvPr>
        </p:nvSpPr>
        <p:spPr>
          <a:xfrm>
            <a:off x="4867987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et appropriate premiums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5" name="Google Shape;475;p36"/>
          <p:cNvSpPr txBox="1">
            <a:spLocks noGrp="1"/>
          </p:cNvSpPr>
          <p:nvPr>
            <p:ph type="title" idx="5"/>
          </p:nvPr>
        </p:nvSpPr>
        <p:spPr>
          <a:xfrm>
            <a:off x="1183613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Healthcare Providers </a:t>
            </a:r>
          </a:p>
        </p:txBody>
      </p:sp>
      <p:sp>
        <p:nvSpPr>
          <p:cNvPr id="476" name="Google Shape;476;p36"/>
          <p:cNvSpPr txBox="1">
            <a:spLocks noGrp="1"/>
          </p:cNvSpPr>
          <p:nvPr>
            <p:ph type="subTitle" idx="6"/>
          </p:nvPr>
        </p:nvSpPr>
        <p:spPr>
          <a:xfrm>
            <a:off x="1183613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nhance cost-effectiveness and service quality</a:t>
            </a:r>
            <a:endParaRPr dirty="0"/>
          </a:p>
        </p:txBody>
      </p:sp>
      <p:sp>
        <p:nvSpPr>
          <p:cNvPr id="477" name="Google Shape;477;p36"/>
          <p:cNvSpPr txBox="1">
            <a:spLocks noGrp="1"/>
          </p:cNvSpPr>
          <p:nvPr>
            <p:ph type="title" idx="7"/>
          </p:nvPr>
        </p:nvSpPr>
        <p:spPr>
          <a:xfrm>
            <a:off x="4867987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Researchers</a:t>
            </a:r>
            <a:endParaRPr dirty="0"/>
          </a:p>
        </p:txBody>
      </p:sp>
      <p:sp>
        <p:nvSpPr>
          <p:cNvPr id="478" name="Google Shape;478;p36"/>
          <p:cNvSpPr txBox="1">
            <a:spLocks noGrp="1"/>
          </p:cNvSpPr>
          <p:nvPr>
            <p:ph type="title" idx="9"/>
          </p:nvPr>
        </p:nvSpPr>
        <p:spPr>
          <a:xfrm>
            <a:off x="2286863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36"/>
          <p:cNvSpPr txBox="1">
            <a:spLocks noGrp="1"/>
          </p:cNvSpPr>
          <p:nvPr>
            <p:ph type="title" idx="15"/>
          </p:nvPr>
        </p:nvSpPr>
        <p:spPr>
          <a:xfrm>
            <a:off x="5971238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6"/>
          <p:cNvSpPr txBox="1">
            <a:spLocks noGrp="1"/>
          </p:cNvSpPr>
          <p:nvPr>
            <p:ph type="title" idx="13"/>
          </p:nvPr>
        </p:nvSpPr>
        <p:spPr>
          <a:xfrm>
            <a:off x="2286863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title" idx="14"/>
          </p:nvPr>
        </p:nvSpPr>
        <p:spPr>
          <a:xfrm>
            <a:off x="5971238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36"/>
          <p:cNvSpPr txBox="1">
            <a:spLocks noGrp="1"/>
          </p:cNvSpPr>
          <p:nvPr>
            <p:ph type="subTitle" idx="8"/>
          </p:nvPr>
        </p:nvSpPr>
        <p:spPr>
          <a:xfrm>
            <a:off x="4867987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 how the system is working with inflation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/>
          <p:nvPr/>
        </p:nvSpPr>
        <p:spPr>
          <a:xfrm rot="-5400000">
            <a:off x="3892292" y="-64345"/>
            <a:ext cx="1359300" cy="2622600"/>
          </a:xfrm>
          <a:prstGeom prst="roundRect">
            <a:avLst>
              <a:gd name="adj" fmla="val 359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9"/>
          <p:cNvSpPr/>
          <p:nvPr/>
        </p:nvSpPr>
        <p:spPr>
          <a:xfrm rot="-5400000">
            <a:off x="3928837" y="78889"/>
            <a:ext cx="1203600" cy="23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9"/>
          <p:cNvSpPr txBox="1">
            <a:spLocks noGrp="1"/>
          </p:cNvSpPr>
          <p:nvPr>
            <p:ph type="title"/>
          </p:nvPr>
        </p:nvSpPr>
        <p:spPr>
          <a:xfrm>
            <a:off x="609600" y="2098913"/>
            <a:ext cx="7827818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</a:p>
        </p:txBody>
      </p:sp>
      <p:sp>
        <p:nvSpPr>
          <p:cNvPr id="584" name="Google Shape;584;p39"/>
          <p:cNvSpPr txBox="1">
            <a:spLocks noGrp="1"/>
          </p:cNvSpPr>
          <p:nvPr>
            <p:ph type="subTitle" idx="1"/>
          </p:nvPr>
        </p:nvSpPr>
        <p:spPr>
          <a:xfrm>
            <a:off x="609601" y="2872538"/>
            <a:ext cx="8091054" cy="14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kern="100" dirty="0">
                <a:latin typeface="Univers Condensed Light" panose="020B0306020202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insights on individuals' potential health issues, disparities , lifestyle impacts and health care access factors</a:t>
            </a:r>
            <a:endParaRPr lang="en-US" altLang="en-US" sz="1800" kern="100" dirty="0">
              <a:latin typeface="Univers Condensed Light" panose="020B0306020202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5" name="Google Shape;585;p39"/>
          <p:cNvSpPr txBox="1">
            <a:spLocks noGrp="1"/>
          </p:cNvSpPr>
          <p:nvPr>
            <p:ph type="subTitle" idx="1"/>
          </p:nvPr>
        </p:nvSpPr>
        <p:spPr>
          <a:xfrm>
            <a:off x="4105191" y="992943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Categories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39"/>
          <p:cNvSpPr txBox="1">
            <a:spLocks noGrp="1"/>
          </p:cNvSpPr>
          <p:nvPr>
            <p:ph type="subTitle" idx="1"/>
          </p:nvPr>
        </p:nvSpPr>
        <p:spPr>
          <a:xfrm>
            <a:off x="3951577" y="1519465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  <p:sp>
        <p:nvSpPr>
          <p:cNvPr id="587" name="Google Shape;587;p39"/>
          <p:cNvSpPr/>
          <p:nvPr/>
        </p:nvSpPr>
        <p:spPr>
          <a:xfrm>
            <a:off x="3986447" y="912665"/>
            <a:ext cx="1023149" cy="118515"/>
          </a:xfrm>
          <a:custGeom>
            <a:avLst/>
            <a:gdLst/>
            <a:ahLst/>
            <a:cxnLst/>
            <a:rect l="l" t="t" r="r" b="b"/>
            <a:pathLst>
              <a:path w="69531" h="8054" extrusionOk="0">
                <a:moveTo>
                  <a:pt x="4010" y="0"/>
                </a:moveTo>
                <a:cubicBezTo>
                  <a:pt x="1798" y="0"/>
                  <a:pt x="0" y="1799"/>
                  <a:pt x="0" y="4046"/>
                </a:cubicBezTo>
                <a:cubicBezTo>
                  <a:pt x="0" y="6255"/>
                  <a:pt x="1798" y="8053"/>
                  <a:pt x="4010" y="8053"/>
                </a:cubicBezTo>
                <a:lnTo>
                  <a:pt x="65523" y="8053"/>
                </a:lnTo>
                <a:cubicBezTo>
                  <a:pt x="67732" y="8053"/>
                  <a:pt x="69530" y="6255"/>
                  <a:pt x="69530" y="4046"/>
                </a:cubicBezTo>
                <a:cubicBezTo>
                  <a:pt x="69530" y="1799"/>
                  <a:pt x="67732" y="0"/>
                  <a:pt x="65523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4896632" y="877906"/>
            <a:ext cx="171444" cy="171489"/>
          </a:xfrm>
          <a:custGeom>
            <a:avLst/>
            <a:gdLst/>
            <a:ahLst/>
            <a:cxnLst/>
            <a:rect l="l" t="t" r="r" b="b"/>
            <a:pathLst>
              <a:path w="11651" h="11654" extrusionOk="0">
                <a:moveTo>
                  <a:pt x="5845" y="1"/>
                </a:moveTo>
                <a:cubicBezTo>
                  <a:pt x="2623" y="1"/>
                  <a:pt x="1" y="2623"/>
                  <a:pt x="1" y="5845"/>
                </a:cubicBezTo>
                <a:cubicBezTo>
                  <a:pt x="1" y="9031"/>
                  <a:pt x="2623" y="11653"/>
                  <a:pt x="5845" y="11653"/>
                </a:cubicBezTo>
                <a:cubicBezTo>
                  <a:pt x="9028" y="11653"/>
                  <a:pt x="11650" y="9031"/>
                  <a:pt x="11650" y="5845"/>
                </a:cubicBezTo>
                <a:cubicBezTo>
                  <a:pt x="11650" y="2623"/>
                  <a:pt x="9028" y="1"/>
                  <a:pt x="584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4937439" y="921479"/>
            <a:ext cx="90939" cy="96427"/>
          </a:xfrm>
          <a:custGeom>
            <a:avLst/>
            <a:gdLst/>
            <a:ahLst/>
            <a:cxnLst/>
            <a:rect l="l" t="t" r="r" b="b"/>
            <a:pathLst>
              <a:path w="6180" h="6553" extrusionOk="0">
                <a:moveTo>
                  <a:pt x="2547" y="1011"/>
                </a:moveTo>
                <a:cubicBezTo>
                  <a:pt x="3372" y="1011"/>
                  <a:pt x="4046" y="1685"/>
                  <a:pt x="4046" y="2548"/>
                </a:cubicBezTo>
                <a:cubicBezTo>
                  <a:pt x="4046" y="3372"/>
                  <a:pt x="3372" y="4083"/>
                  <a:pt x="2547" y="4083"/>
                </a:cubicBezTo>
                <a:cubicBezTo>
                  <a:pt x="1684" y="4083"/>
                  <a:pt x="1010" y="3372"/>
                  <a:pt x="1010" y="2548"/>
                </a:cubicBezTo>
                <a:cubicBezTo>
                  <a:pt x="1010" y="1685"/>
                  <a:pt x="1684" y="1011"/>
                  <a:pt x="2547" y="1011"/>
                </a:cubicBezTo>
                <a:close/>
                <a:moveTo>
                  <a:pt x="2473" y="1"/>
                </a:moveTo>
                <a:cubicBezTo>
                  <a:pt x="1124" y="1"/>
                  <a:pt x="0" y="1125"/>
                  <a:pt x="0" y="2509"/>
                </a:cubicBezTo>
                <a:cubicBezTo>
                  <a:pt x="0" y="3897"/>
                  <a:pt x="1124" y="5021"/>
                  <a:pt x="2473" y="5021"/>
                </a:cubicBezTo>
                <a:cubicBezTo>
                  <a:pt x="2922" y="5021"/>
                  <a:pt x="3333" y="4907"/>
                  <a:pt x="3671" y="4682"/>
                </a:cubicBezTo>
                <a:lnTo>
                  <a:pt x="5281" y="6405"/>
                </a:lnTo>
                <a:cubicBezTo>
                  <a:pt x="5360" y="6505"/>
                  <a:pt x="5471" y="6552"/>
                  <a:pt x="5586" y="6552"/>
                </a:cubicBezTo>
                <a:cubicBezTo>
                  <a:pt x="5688" y="6552"/>
                  <a:pt x="5793" y="6515"/>
                  <a:pt x="5880" y="6444"/>
                </a:cubicBezTo>
                <a:lnTo>
                  <a:pt x="5994" y="6330"/>
                </a:lnTo>
                <a:cubicBezTo>
                  <a:pt x="6180" y="6145"/>
                  <a:pt x="6180" y="5881"/>
                  <a:pt x="6030" y="5695"/>
                </a:cubicBezTo>
                <a:lnTo>
                  <a:pt x="4457" y="4008"/>
                </a:lnTo>
                <a:cubicBezTo>
                  <a:pt x="4795" y="3597"/>
                  <a:pt x="4981" y="3073"/>
                  <a:pt x="4981" y="2509"/>
                </a:cubicBezTo>
                <a:cubicBezTo>
                  <a:pt x="4981" y="1125"/>
                  <a:pt x="3857" y="1"/>
                  <a:pt x="24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39"/>
          <p:cNvGrpSpPr/>
          <p:nvPr/>
        </p:nvGrpSpPr>
        <p:grpSpPr>
          <a:xfrm>
            <a:off x="3986447" y="1270994"/>
            <a:ext cx="299892" cy="299906"/>
            <a:chOff x="3986447" y="1270994"/>
            <a:chExt cx="299892" cy="299906"/>
          </a:xfrm>
        </p:grpSpPr>
        <p:sp>
          <p:nvSpPr>
            <p:cNvPr id="591" name="Google Shape;591;p39"/>
            <p:cNvSpPr/>
            <p:nvPr/>
          </p:nvSpPr>
          <p:spPr>
            <a:xfrm>
              <a:off x="3986447" y="1270994"/>
              <a:ext cx="299892" cy="299906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0" y="1"/>
                    <a:pt x="0" y="4571"/>
                    <a:pt x="0" y="10191"/>
                  </a:cubicBezTo>
                  <a:cubicBezTo>
                    <a:pt x="0" y="15810"/>
                    <a:pt x="4570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109397" y="1313434"/>
              <a:ext cx="124033" cy="124960"/>
            </a:xfrm>
            <a:custGeom>
              <a:avLst/>
              <a:gdLst/>
              <a:ahLst/>
              <a:cxnLst/>
              <a:rect l="l" t="t" r="r" b="b"/>
              <a:pathLst>
                <a:path w="8429" h="8492" extrusionOk="0">
                  <a:moveTo>
                    <a:pt x="6294" y="0"/>
                  </a:moveTo>
                  <a:lnTo>
                    <a:pt x="3822" y="2886"/>
                  </a:lnTo>
                  <a:cubicBezTo>
                    <a:pt x="3435" y="3340"/>
                    <a:pt x="2854" y="3600"/>
                    <a:pt x="2259" y="3600"/>
                  </a:cubicBezTo>
                  <a:cubicBezTo>
                    <a:pt x="2217" y="3600"/>
                    <a:pt x="2176" y="3599"/>
                    <a:pt x="2134" y="3596"/>
                  </a:cubicBezTo>
                  <a:cubicBezTo>
                    <a:pt x="2077" y="3593"/>
                    <a:pt x="2018" y="3591"/>
                    <a:pt x="1958" y="3591"/>
                  </a:cubicBezTo>
                  <a:cubicBezTo>
                    <a:pt x="1437" y="3591"/>
                    <a:pt x="849" y="3753"/>
                    <a:pt x="411" y="4460"/>
                  </a:cubicBezTo>
                  <a:cubicBezTo>
                    <a:pt x="1" y="5284"/>
                    <a:pt x="336" y="6294"/>
                    <a:pt x="1160" y="6743"/>
                  </a:cubicBezTo>
                  <a:cubicBezTo>
                    <a:pt x="1419" y="6861"/>
                    <a:pt x="1677" y="6920"/>
                    <a:pt x="1934" y="6920"/>
                  </a:cubicBezTo>
                  <a:cubicBezTo>
                    <a:pt x="2089" y="6920"/>
                    <a:pt x="2243" y="6899"/>
                    <a:pt x="2398" y="6857"/>
                  </a:cubicBezTo>
                  <a:cubicBezTo>
                    <a:pt x="2398" y="7268"/>
                    <a:pt x="2584" y="7681"/>
                    <a:pt x="2884" y="7981"/>
                  </a:cubicBezTo>
                  <a:cubicBezTo>
                    <a:pt x="3208" y="8322"/>
                    <a:pt x="3648" y="8492"/>
                    <a:pt x="4091" y="8492"/>
                  </a:cubicBezTo>
                  <a:cubicBezTo>
                    <a:pt x="4623" y="8492"/>
                    <a:pt x="5160" y="8247"/>
                    <a:pt x="5506" y="7756"/>
                  </a:cubicBezTo>
                  <a:cubicBezTo>
                    <a:pt x="5770" y="7382"/>
                    <a:pt x="5845" y="6893"/>
                    <a:pt x="5731" y="6408"/>
                  </a:cubicBezTo>
                  <a:cubicBezTo>
                    <a:pt x="5545" y="5658"/>
                    <a:pt x="5806" y="4870"/>
                    <a:pt x="6294" y="4271"/>
                  </a:cubicBezTo>
                  <a:lnTo>
                    <a:pt x="8428" y="1837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039365" y="1415061"/>
              <a:ext cx="124062" cy="124974"/>
            </a:xfrm>
            <a:custGeom>
              <a:avLst/>
              <a:gdLst/>
              <a:ahLst/>
              <a:cxnLst/>
              <a:rect l="l" t="t" r="r" b="b"/>
              <a:pathLst>
                <a:path w="8431" h="8493" extrusionOk="0">
                  <a:moveTo>
                    <a:pt x="4340" y="1"/>
                  </a:moveTo>
                  <a:cubicBezTo>
                    <a:pt x="3808" y="1"/>
                    <a:pt x="3271" y="246"/>
                    <a:pt x="2922" y="736"/>
                  </a:cubicBezTo>
                  <a:cubicBezTo>
                    <a:pt x="2662" y="1111"/>
                    <a:pt x="2587" y="1600"/>
                    <a:pt x="2698" y="2085"/>
                  </a:cubicBezTo>
                  <a:cubicBezTo>
                    <a:pt x="2886" y="2834"/>
                    <a:pt x="2623" y="3623"/>
                    <a:pt x="2098" y="4222"/>
                  </a:cubicBezTo>
                  <a:lnTo>
                    <a:pt x="0" y="6656"/>
                  </a:lnTo>
                  <a:lnTo>
                    <a:pt x="2137" y="8493"/>
                  </a:lnTo>
                  <a:lnTo>
                    <a:pt x="4610" y="5607"/>
                  </a:lnTo>
                  <a:cubicBezTo>
                    <a:pt x="4994" y="5153"/>
                    <a:pt x="5577" y="4892"/>
                    <a:pt x="6170" y="4892"/>
                  </a:cubicBezTo>
                  <a:cubicBezTo>
                    <a:pt x="6212" y="4892"/>
                    <a:pt x="6253" y="4894"/>
                    <a:pt x="6294" y="4896"/>
                  </a:cubicBezTo>
                  <a:cubicBezTo>
                    <a:pt x="6352" y="4900"/>
                    <a:pt x="6412" y="4902"/>
                    <a:pt x="6472" y="4902"/>
                  </a:cubicBezTo>
                  <a:cubicBezTo>
                    <a:pt x="6995" y="4902"/>
                    <a:pt x="7582" y="4740"/>
                    <a:pt x="8017" y="4033"/>
                  </a:cubicBezTo>
                  <a:cubicBezTo>
                    <a:pt x="8431" y="3209"/>
                    <a:pt x="8092" y="2160"/>
                    <a:pt x="7268" y="1749"/>
                  </a:cubicBezTo>
                  <a:cubicBezTo>
                    <a:pt x="7011" y="1631"/>
                    <a:pt x="6753" y="1573"/>
                    <a:pt x="6496" y="1573"/>
                  </a:cubicBezTo>
                  <a:cubicBezTo>
                    <a:pt x="6341" y="1573"/>
                    <a:pt x="6187" y="1594"/>
                    <a:pt x="6033" y="1636"/>
                  </a:cubicBezTo>
                  <a:cubicBezTo>
                    <a:pt x="6033" y="1225"/>
                    <a:pt x="5845" y="811"/>
                    <a:pt x="5545" y="512"/>
                  </a:cubicBezTo>
                  <a:cubicBezTo>
                    <a:pt x="5222" y="171"/>
                    <a:pt x="4783" y="1"/>
                    <a:pt x="4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380638" y="1270994"/>
            <a:ext cx="299892" cy="299906"/>
            <a:chOff x="4380638" y="1270994"/>
            <a:chExt cx="299892" cy="299906"/>
          </a:xfrm>
        </p:grpSpPr>
        <p:sp>
          <p:nvSpPr>
            <p:cNvPr id="595" name="Google Shape;595;p39"/>
            <p:cNvSpPr/>
            <p:nvPr/>
          </p:nvSpPr>
          <p:spPr>
            <a:xfrm>
              <a:off x="4380638" y="1270994"/>
              <a:ext cx="299892" cy="299906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0" y="1"/>
                    <a:pt x="0" y="4571"/>
                    <a:pt x="0" y="10191"/>
                  </a:cubicBezTo>
                  <a:cubicBezTo>
                    <a:pt x="0" y="15810"/>
                    <a:pt x="4570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478763" y="1357876"/>
              <a:ext cx="107493" cy="123827"/>
            </a:xfrm>
            <a:custGeom>
              <a:avLst/>
              <a:gdLst/>
              <a:ahLst/>
              <a:cxnLst/>
              <a:rect l="l" t="t" r="r" b="b"/>
              <a:pathLst>
                <a:path w="7305" h="8415" extrusionOk="0">
                  <a:moveTo>
                    <a:pt x="2066" y="1"/>
                  </a:moveTo>
                  <a:cubicBezTo>
                    <a:pt x="1916" y="1"/>
                    <a:pt x="1764" y="17"/>
                    <a:pt x="1610" y="52"/>
                  </a:cubicBezTo>
                  <a:cubicBezTo>
                    <a:pt x="861" y="241"/>
                    <a:pt x="300" y="801"/>
                    <a:pt x="150" y="1551"/>
                  </a:cubicBezTo>
                  <a:cubicBezTo>
                    <a:pt x="0" y="2300"/>
                    <a:pt x="300" y="3013"/>
                    <a:pt x="786" y="3463"/>
                  </a:cubicBezTo>
                  <a:cubicBezTo>
                    <a:pt x="974" y="3612"/>
                    <a:pt x="1049" y="3798"/>
                    <a:pt x="1049" y="4023"/>
                  </a:cubicBezTo>
                  <a:lnTo>
                    <a:pt x="1049" y="6720"/>
                  </a:lnTo>
                  <a:cubicBezTo>
                    <a:pt x="1049" y="7245"/>
                    <a:pt x="1235" y="7808"/>
                    <a:pt x="1649" y="8144"/>
                  </a:cubicBezTo>
                  <a:cubicBezTo>
                    <a:pt x="2023" y="8408"/>
                    <a:pt x="2434" y="8408"/>
                    <a:pt x="2434" y="8408"/>
                  </a:cubicBezTo>
                  <a:cubicBezTo>
                    <a:pt x="2475" y="8412"/>
                    <a:pt x="2513" y="8414"/>
                    <a:pt x="2548" y="8414"/>
                  </a:cubicBezTo>
                  <a:cubicBezTo>
                    <a:pt x="3135" y="8414"/>
                    <a:pt x="3033" y="7847"/>
                    <a:pt x="3033" y="7245"/>
                  </a:cubicBezTo>
                  <a:lnTo>
                    <a:pt x="3072" y="5411"/>
                  </a:lnTo>
                  <a:cubicBezTo>
                    <a:pt x="3072" y="5336"/>
                    <a:pt x="3072" y="5261"/>
                    <a:pt x="3108" y="5186"/>
                  </a:cubicBezTo>
                  <a:cubicBezTo>
                    <a:pt x="3183" y="4942"/>
                    <a:pt x="3418" y="4819"/>
                    <a:pt x="3652" y="4819"/>
                  </a:cubicBezTo>
                  <a:cubicBezTo>
                    <a:pt x="3887" y="4819"/>
                    <a:pt x="4121" y="4942"/>
                    <a:pt x="4196" y="5186"/>
                  </a:cubicBezTo>
                  <a:cubicBezTo>
                    <a:pt x="4232" y="5261"/>
                    <a:pt x="4232" y="5336"/>
                    <a:pt x="4232" y="5411"/>
                  </a:cubicBezTo>
                  <a:lnTo>
                    <a:pt x="4232" y="7245"/>
                  </a:lnTo>
                  <a:cubicBezTo>
                    <a:pt x="4232" y="7847"/>
                    <a:pt x="4166" y="8414"/>
                    <a:pt x="4756" y="8414"/>
                  </a:cubicBezTo>
                  <a:cubicBezTo>
                    <a:pt x="4792" y="8414"/>
                    <a:pt x="4830" y="8412"/>
                    <a:pt x="4870" y="8408"/>
                  </a:cubicBezTo>
                  <a:cubicBezTo>
                    <a:pt x="4870" y="8408"/>
                    <a:pt x="5281" y="8408"/>
                    <a:pt x="5620" y="8144"/>
                  </a:cubicBezTo>
                  <a:cubicBezTo>
                    <a:pt x="6069" y="7808"/>
                    <a:pt x="6219" y="7245"/>
                    <a:pt x="6219" y="6720"/>
                  </a:cubicBezTo>
                  <a:lnTo>
                    <a:pt x="6219" y="4023"/>
                  </a:lnTo>
                  <a:cubicBezTo>
                    <a:pt x="6219" y="3798"/>
                    <a:pt x="6330" y="3612"/>
                    <a:pt x="6519" y="3463"/>
                  </a:cubicBezTo>
                  <a:cubicBezTo>
                    <a:pt x="7004" y="3013"/>
                    <a:pt x="7304" y="2300"/>
                    <a:pt x="7154" y="1551"/>
                  </a:cubicBezTo>
                  <a:cubicBezTo>
                    <a:pt x="7004" y="801"/>
                    <a:pt x="6444" y="241"/>
                    <a:pt x="5695" y="52"/>
                  </a:cubicBezTo>
                  <a:cubicBezTo>
                    <a:pt x="5541" y="17"/>
                    <a:pt x="5388" y="1"/>
                    <a:pt x="5239" y="1"/>
                  </a:cubicBezTo>
                  <a:cubicBezTo>
                    <a:pt x="4588" y="1"/>
                    <a:pt x="3998" y="314"/>
                    <a:pt x="3633" y="801"/>
                  </a:cubicBezTo>
                  <a:cubicBezTo>
                    <a:pt x="3299" y="314"/>
                    <a:pt x="2715" y="1"/>
                    <a:pt x="2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4774786" y="1270994"/>
            <a:ext cx="299892" cy="299906"/>
            <a:chOff x="4774786" y="1270994"/>
            <a:chExt cx="299892" cy="299906"/>
          </a:xfrm>
        </p:grpSpPr>
        <p:sp>
          <p:nvSpPr>
            <p:cNvPr id="598" name="Google Shape;598;p39"/>
            <p:cNvSpPr/>
            <p:nvPr/>
          </p:nvSpPr>
          <p:spPr>
            <a:xfrm>
              <a:off x="4774786" y="1270994"/>
              <a:ext cx="299892" cy="299906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1" y="1"/>
                    <a:pt x="0" y="4571"/>
                    <a:pt x="0" y="10191"/>
                  </a:cubicBezTo>
                  <a:cubicBezTo>
                    <a:pt x="0" y="15810"/>
                    <a:pt x="4571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843140" y="1334374"/>
              <a:ext cx="168693" cy="153845"/>
            </a:xfrm>
            <a:custGeom>
              <a:avLst/>
              <a:gdLst/>
              <a:ahLst/>
              <a:cxnLst/>
              <a:rect l="l" t="t" r="r" b="b"/>
              <a:pathLst>
                <a:path w="11464" h="10455" extrusionOk="0">
                  <a:moveTo>
                    <a:pt x="5395" y="1"/>
                  </a:moveTo>
                  <a:lnTo>
                    <a:pt x="5395" y="714"/>
                  </a:lnTo>
                  <a:lnTo>
                    <a:pt x="5395" y="1499"/>
                  </a:lnTo>
                  <a:cubicBezTo>
                    <a:pt x="5395" y="2287"/>
                    <a:pt x="5395" y="2848"/>
                    <a:pt x="5359" y="2962"/>
                  </a:cubicBezTo>
                  <a:cubicBezTo>
                    <a:pt x="5134" y="3672"/>
                    <a:pt x="4796" y="3972"/>
                    <a:pt x="4571" y="4122"/>
                  </a:cubicBezTo>
                  <a:lnTo>
                    <a:pt x="4571" y="2548"/>
                  </a:lnTo>
                  <a:cubicBezTo>
                    <a:pt x="4571" y="1749"/>
                    <a:pt x="3928" y="1216"/>
                    <a:pt x="3247" y="1216"/>
                  </a:cubicBezTo>
                  <a:cubicBezTo>
                    <a:pt x="2969" y="1216"/>
                    <a:pt x="2686" y="1304"/>
                    <a:pt x="2437" y="1499"/>
                  </a:cubicBezTo>
                  <a:cubicBezTo>
                    <a:pt x="114" y="3372"/>
                    <a:pt x="0" y="7607"/>
                    <a:pt x="75" y="9516"/>
                  </a:cubicBezTo>
                  <a:cubicBezTo>
                    <a:pt x="75" y="10041"/>
                    <a:pt x="525" y="10454"/>
                    <a:pt x="1049" y="10454"/>
                  </a:cubicBezTo>
                  <a:lnTo>
                    <a:pt x="3561" y="10454"/>
                  </a:lnTo>
                  <a:cubicBezTo>
                    <a:pt x="4121" y="10454"/>
                    <a:pt x="4571" y="10005"/>
                    <a:pt x="4571" y="9441"/>
                  </a:cubicBezTo>
                  <a:lnTo>
                    <a:pt x="4571" y="4796"/>
                  </a:lnTo>
                  <a:cubicBezTo>
                    <a:pt x="4760" y="4760"/>
                    <a:pt x="5284" y="4535"/>
                    <a:pt x="5695" y="3822"/>
                  </a:cubicBezTo>
                  <a:cubicBezTo>
                    <a:pt x="6144" y="4610"/>
                    <a:pt x="6744" y="4760"/>
                    <a:pt x="6894" y="4796"/>
                  </a:cubicBezTo>
                  <a:lnTo>
                    <a:pt x="6894" y="9441"/>
                  </a:lnTo>
                  <a:cubicBezTo>
                    <a:pt x="6894" y="10005"/>
                    <a:pt x="7343" y="10454"/>
                    <a:pt x="7868" y="10454"/>
                  </a:cubicBezTo>
                  <a:lnTo>
                    <a:pt x="10415" y="10454"/>
                  </a:lnTo>
                  <a:cubicBezTo>
                    <a:pt x="10940" y="10454"/>
                    <a:pt x="11353" y="10041"/>
                    <a:pt x="11389" y="9516"/>
                  </a:cubicBezTo>
                  <a:cubicBezTo>
                    <a:pt x="11464" y="7493"/>
                    <a:pt x="11353" y="2887"/>
                    <a:pt x="8617" y="1199"/>
                  </a:cubicBezTo>
                  <a:cubicBezTo>
                    <a:pt x="8436" y="1091"/>
                    <a:pt x="8242" y="1041"/>
                    <a:pt x="8052" y="1041"/>
                  </a:cubicBezTo>
                  <a:cubicBezTo>
                    <a:pt x="7454" y="1041"/>
                    <a:pt x="6894" y="1530"/>
                    <a:pt x="6894" y="2212"/>
                  </a:cubicBezTo>
                  <a:lnTo>
                    <a:pt x="6894" y="4122"/>
                  </a:lnTo>
                  <a:cubicBezTo>
                    <a:pt x="6669" y="4011"/>
                    <a:pt x="6258" y="3747"/>
                    <a:pt x="6033" y="2962"/>
                  </a:cubicBezTo>
                  <a:lnTo>
                    <a:pt x="6033" y="1499"/>
                  </a:lnTo>
                  <a:lnTo>
                    <a:pt x="6033" y="675"/>
                  </a:lnTo>
                  <a:lnTo>
                    <a:pt x="6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5412154" y="698197"/>
            <a:ext cx="132891" cy="12140"/>
          </a:xfrm>
          <a:custGeom>
            <a:avLst/>
            <a:gdLst/>
            <a:ahLst/>
            <a:cxnLst/>
            <a:rect l="l" t="t" r="r" b="b"/>
            <a:pathLst>
              <a:path w="9031" h="825" extrusionOk="0">
                <a:moveTo>
                  <a:pt x="0" y="0"/>
                </a:moveTo>
                <a:lnTo>
                  <a:pt x="0" y="824"/>
                </a:lnTo>
                <a:lnTo>
                  <a:pt x="9030" y="824"/>
                </a:lnTo>
                <a:lnTo>
                  <a:pt x="9030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9"/>
          <p:cNvSpPr/>
          <p:nvPr/>
        </p:nvSpPr>
        <p:spPr>
          <a:xfrm>
            <a:off x="5412154" y="735678"/>
            <a:ext cx="132891" cy="12140"/>
          </a:xfrm>
          <a:custGeom>
            <a:avLst/>
            <a:gdLst/>
            <a:ahLst/>
            <a:cxnLst/>
            <a:rect l="l" t="t" r="r" b="b"/>
            <a:pathLst>
              <a:path w="9031" h="825" extrusionOk="0">
                <a:moveTo>
                  <a:pt x="0" y="0"/>
                </a:moveTo>
                <a:lnTo>
                  <a:pt x="0" y="825"/>
                </a:lnTo>
                <a:lnTo>
                  <a:pt x="9030" y="825"/>
                </a:lnTo>
                <a:lnTo>
                  <a:pt x="9030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9"/>
          <p:cNvSpPr/>
          <p:nvPr/>
        </p:nvSpPr>
        <p:spPr>
          <a:xfrm>
            <a:off x="5412154" y="773159"/>
            <a:ext cx="132891" cy="11625"/>
          </a:xfrm>
          <a:custGeom>
            <a:avLst/>
            <a:gdLst/>
            <a:ahLst/>
            <a:cxnLst/>
            <a:rect l="l" t="t" r="r" b="b"/>
            <a:pathLst>
              <a:path w="9031" h="790" extrusionOk="0">
                <a:moveTo>
                  <a:pt x="0" y="1"/>
                </a:moveTo>
                <a:lnTo>
                  <a:pt x="0" y="789"/>
                </a:lnTo>
                <a:lnTo>
                  <a:pt x="9030" y="789"/>
                </a:lnTo>
                <a:lnTo>
                  <a:pt x="9030" y="1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3473841" y="701096"/>
            <a:ext cx="112996" cy="36302"/>
          </a:xfrm>
          <a:custGeom>
            <a:avLst/>
            <a:gdLst/>
            <a:ahLst/>
            <a:cxnLst/>
            <a:rect l="l" t="t" r="r" b="b"/>
            <a:pathLst>
              <a:path w="7679" h="2467" extrusionOk="0">
                <a:moveTo>
                  <a:pt x="3825" y="1"/>
                </a:moveTo>
                <a:cubicBezTo>
                  <a:pt x="3793" y="1"/>
                  <a:pt x="3765" y="10"/>
                  <a:pt x="3747" y="28"/>
                </a:cubicBezTo>
                <a:lnTo>
                  <a:pt x="150" y="2090"/>
                </a:lnTo>
                <a:cubicBezTo>
                  <a:pt x="37" y="2165"/>
                  <a:pt x="1" y="2276"/>
                  <a:pt x="76" y="2389"/>
                </a:cubicBezTo>
                <a:cubicBezTo>
                  <a:pt x="98" y="2435"/>
                  <a:pt x="149" y="2467"/>
                  <a:pt x="211" y="2467"/>
                </a:cubicBezTo>
                <a:cubicBezTo>
                  <a:pt x="250" y="2467"/>
                  <a:pt x="293" y="2454"/>
                  <a:pt x="336" y="2425"/>
                </a:cubicBezTo>
                <a:lnTo>
                  <a:pt x="3822" y="441"/>
                </a:lnTo>
                <a:lnTo>
                  <a:pt x="7343" y="2425"/>
                </a:lnTo>
                <a:cubicBezTo>
                  <a:pt x="7379" y="2464"/>
                  <a:pt x="7418" y="2464"/>
                  <a:pt x="7418" y="2464"/>
                </a:cubicBezTo>
                <a:cubicBezTo>
                  <a:pt x="7493" y="2464"/>
                  <a:pt x="7568" y="2425"/>
                  <a:pt x="7604" y="2389"/>
                </a:cubicBezTo>
                <a:cubicBezTo>
                  <a:pt x="7679" y="2276"/>
                  <a:pt x="7643" y="2165"/>
                  <a:pt x="7529" y="2090"/>
                </a:cubicBezTo>
                <a:lnTo>
                  <a:pt x="3933" y="28"/>
                </a:lnTo>
                <a:cubicBezTo>
                  <a:pt x="3895" y="10"/>
                  <a:pt x="3858" y="1"/>
                  <a:pt x="382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3489278" y="707291"/>
            <a:ext cx="82124" cy="70867"/>
          </a:xfrm>
          <a:custGeom>
            <a:avLst/>
            <a:gdLst/>
            <a:ahLst/>
            <a:cxnLst/>
            <a:rect l="l" t="t" r="r" b="b"/>
            <a:pathLst>
              <a:path w="5581" h="4816" extrusionOk="0">
                <a:moveTo>
                  <a:pt x="2791" y="0"/>
                </a:moveTo>
                <a:cubicBezTo>
                  <a:pt x="2744" y="0"/>
                  <a:pt x="2696" y="19"/>
                  <a:pt x="2659" y="56"/>
                </a:cubicBezTo>
                <a:lnTo>
                  <a:pt x="150" y="1480"/>
                </a:lnTo>
                <a:cubicBezTo>
                  <a:pt x="37" y="1555"/>
                  <a:pt x="1" y="1630"/>
                  <a:pt x="1" y="1744"/>
                </a:cubicBezTo>
                <a:lnTo>
                  <a:pt x="1" y="4516"/>
                </a:lnTo>
                <a:cubicBezTo>
                  <a:pt x="1" y="4666"/>
                  <a:pt x="111" y="4816"/>
                  <a:pt x="261" y="4816"/>
                </a:cubicBezTo>
                <a:lnTo>
                  <a:pt x="5281" y="4816"/>
                </a:lnTo>
                <a:cubicBezTo>
                  <a:pt x="5470" y="4816"/>
                  <a:pt x="5581" y="4666"/>
                  <a:pt x="5581" y="4516"/>
                </a:cubicBezTo>
                <a:lnTo>
                  <a:pt x="5581" y="1744"/>
                </a:lnTo>
                <a:cubicBezTo>
                  <a:pt x="5581" y="1630"/>
                  <a:pt x="5545" y="1555"/>
                  <a:pt x="5431" y="1480"/>
                </a:cubicBezTo>
                <a:lnTo>
                  <a:pt x="2923" y="56"/>
                </a:lnTo>
                <a:cubicBezTo>
                  <a:pt x="2885" y="19"/>
                  <a:pt x="2838" y="0"/>
                  <a:pt x="2791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3687176" y="705378"/>
            <a:ext cx="74443" cy="74414"/>
          </a:xfrm>
          <a:custGeom>
            <a:avLst/>
            <a:gdLst/>
            <a:ahLst/>
            <a:cxnLst/>
            <a:rect l="l" t="t" r="r" b="b"/>
            <a:pathLst>
              <a:path w="5059" h="5057" extrusionOk="0">
                <a:moveTo>
                  <a:pt x="2547" y="1460"/>
                </a:moveTo>
                <a:cubicBezTo>
                  <a:pt x="3111" y="1460"/>
                  <a:pt x="3596" y="1949"/>
                  <a:pt x="3596" y="2548"/>
                </a:cubicBezTo>
                <a:cubicBezTo>
                  <a:pt x="3596" y="3147"/>
                  <a:pt x="3111" y="3633"/>
                  <a:pt x="2547" y="3633"/>
                </a:cubicBezTo>
                <a:cubicBezTo>
                  <a:pt x="1948" y="3633"/>
                  <a:pt x="1463" y="3147"/>
                  <a:pt x="1463" y="2548"/>
                </a:cubicBezTo>
                <a:cubicBezTo>
                  <a:pt x="1463" y="1949"/>
                  <a:pt x="1948" y="1460"/>
                  <a:pt x="2547" y="1460"/>
                </a:cubicBezTo>
                <a:close/>
                <a:moveTo>
                  <a:pt x="2547" y="1"/>
                </a:moveTo>
                <a:cubicBezTo>
                  <a:pt x="2437" y="1"/>
                  <a:pt x="2323" y="36"/>
                  <a:pt x="2212" y="36"/>
                </a:cubicBezTo>
                <a:cubicBezTo>
                  <a:pt x="2023" y="75"/>
                  <a:pt x="1873" y="225"/>
                  <a:pt x="1873" y="411"/>
                </a:cubicBezTo>
                <a:lnTo>
                  <a:pt x="1873" y="975"/>
                </a:lnTo>
                <a:lnTo>
                  <a:pt x="1499" y="561"/>
                </a:lnTo>
                <a:cubicBezTo>
                  <a:pt x="1418" y="501"/>
                  <a:pt x="1316" y="463"/>
                  <a:pt x="1216" y="463"/>
                </a:cubicBezTo>
                <a:cubicBezTo>
                  <a:pt x="1129" y="463"/>
                  <a:pt x="1043" y="492"/>
                  <a:pt x="974" y="561"/>
                </a:cubicBezTo>
                <a:cubicBezTo>
                  <a:pt x="824" y="675"/>
                  <a:pt x="674" y="825"/>
                  <a:pt x="525" y="1010"/>
                </a:cubicBezTo>
                <a:cubicBezTo>
                  <a:pt x="414" y="1160"/>
                  <a:pt x="414" y="1385"/>
                  <a:pt x="563" y="1499"/>
                </a:cubicBezTo>
                <a:lnTo>
                  <a:pt x="938" y="1874"/>
                </a:lnTo>
                <a:lnTo>
                  <a:pt x="414" y="1874"/>
                </a:lnTo>
                <a:cubicBezTo>
                  <a:pt x="225" y="1874"/>
                  <a:pt x="39" y="2023"/>
                  <a:pt x="39" y="2209"/>
                </a:cubicBezTo>
                <a:cubicBezTo>
                  <a:pt x="0" y="2323"/>
                  <a:pt x="0" y="2434"/>
                  <a:pt x="0" y="2548"/>
                </a:cubicBezTo>
                <a:cubicBezTo>
                  <a:pt x="0" y="2659"/>
                  <a:pt x="0" y="2773"/>
                  <a:pt x="39" y="2884"/>
                </a:cubicBezTo>
                <a:cubicBezTo>
                  <a:pt x="39" y="3072"/>
                  <a:pt x="225" y="3183"/>
                  <a:pt x="414" y="3183"/>
                </a:cubicBezTo>
                <a:lnTo>
                  <a:pt x="938" y="3183"/>
                </a:lnTo>
                <a:lnTo>
                  <a:pt x="563" y="3597"/>
                </a:lnTo>
                <a:cubicBezTo>
                  <a:pt x="414" y="3708"/>
                  <a:pt x="414" y="3933"/>
                  <a:pt x="525" y="4082"/>
                </a:cubicBezTo>
                <a:cubicBezTo>
                  <a:pt x="674" y="4271"/>
                  <a:pt x="824" y="4421"/>
                  <a:pt x="974" y="4532"/>
                </a:cubicBezTo>
                <a:cubicBezTo>
                  <a:pt x="1044" y="4585"/>
                  <a:pt x="1130" y="4613"/>
                  <a:pt x="1217" y="4613"/>
                </a:cubicBezTo>
                <a:cubicBezTo>
                  <a:pt x="1317" y="4613"/>
                  <a:pt x="1418" y="4576"/>
                  <a:pt x="1499" y="4496"/>
                </a:cubicBezTo>
                <a:lnTo>
                  <a:pt x="1873" y="4121"/>
                </a:lnTo>
                <a:lnTo>
                  <a:pt x="1873" y="4682"/>
                </a:lnTo>
                <a:cubicBezTo>
                  <a:pt x="1873" y="4871"/>
                  <a:pt x="2023" y="5020"/>
                  <a:pt x="2212" y="5056"/>
                </a:cubicBezTo>
                <a:lnTo>
                  <a:pt x="2847" y="5056"/>
                </a:lnTo>
                <a:cubicBezTo>
                  <a:pt x="3036" y="5020"/>
                  <a:pt x="3186" y="4871"/>
                  <a:pt x="3186" y="4682"/>
                </a:cubicBezTo>
                <a:lnTo>
                  <a:pt x="3186" y="4121"/>
                </a:lnTo>
                <a:lnTo>
                  <a:pt x="3560" y="4496"/>
                </a:lnTo>
                <a:cubicBezTo>
                  <a:pt x="3641" y="4576"/>
                  <a:pt x="3742" y="4613"/>
                  <a:pt x="3842" y="4613"/>
                </a:cubicBezTo>
                <a:cubicBezTo>
                  <a:pt x="3929" y="4613"/>
                  <a:pt x="4015" y="4585"/>
                  <a:pt x="4085" y="4532"/>
                </a:cubicBezTo>
                <a:cubicBezTo>
                  <a:pt x="4235" y="4421"/>
                  <a:pt x="4385" y="4271"/>
                  <a:pt x="4534" y="4082"/>
                </a:cubicBezTo>
                <a:cubicBezTo>
                  <a:pt x="4645" y="3933"/>
                  <a:pt x="4645" y="3708"/>
                  <a:pt x="4496" y="3597"/>
                </a:cubicBezTo>
                <a:lnTo>
                  <a:pt x="4121" y="3183"/>
                </a:lnTo>
                <a:lnTo>
                  <a:pt x="4645" y="3183"/>
                </a:lnTo>
                <a:cubicBezTo>
                  <a:pt x="4834" y="3183"/>
                  <a:pt x="5020" y="3072"/>
                  <a:pt x="5020" y="2884"/>
                </a:cubicBezTo>
                <a:cubicBezTo>
                  <a:pt x="5059" y="2773"/>
                  <a:pt x="5059" y="2659"/>
                  <a:pt x="5059" y="2548"/>
                </a:cubicBezTo>
                <a:cubicBezTo>
                  <a:pt x="5059" y="2434"/>
                  <a:pt x="5059" y="2323"/>
                  <a:pt x="5020" y="2209"/>
                </a:cubicBezTo>
                <a:cubicBezTo>
                  <a:pt x="5020" y="2023"/>
                  <a:pt x="4834" y="1874"/>
                  <a:pt x="4645" y="1874"/>
                </a:cubicBezTo>
                <a:lnTo>
                  <a:pt x="4121" y="1874"/>
                </a:lnTo>
                <a:lnTo>
                  <a:pt x="4496" y="1499"/>
                </a:lnTo>
                <a:cubicBezTo>
                  <a:pt x="4645" y="1385"/>
                  <a:pt x="4645" y="1160"/>
                  <a:pt x="4534" y="1010"/>
                </a:cubicBezTo>
                <a:cubicBezTo>
                  <a:pt x="4385" y="825"/>
                  <a:pt x="4235" y="675"/>
                  <a:pt x="4085" y="561"/>
                </a:cubicBezTo>
                <a:cubicBezTo>
                  <a:pt x="4016" y="492"/>
                  <a:pt x="3930" y="463"/>
                  <a:pt x="3843" y="463"/>
                </a:cubicBezTo>
                <a:cubicBezTo>
                  <a:pt x="3743" y="463"/>
                  <a:pt x="3641" y="501"/>
                  <a:pt x="3560" y="561"/>
                </a:cubicBezTo>
                <a:lnTo>
                  <a:pt x="3186" y="975"/>
                </a:lnTo>
                <a:lnTo>
                  <a:pt x="3186" y="411"/>
                </a:lnTo>
                <a:cubicBezTo>
                  <a:pt x="3186" y="225"/>
                  <a:pt x="3036" y="75"/>
                  <a:pt x="2847" y="36"/>
                </a:cubicBezTo>
                <a:cubicBezTo>
                  <a:pt x="2736" y="36"/>
                  <a:pt x="2622" y="1"/>
                  <a:pt x="2547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 txBox="1">
            <a:spLocks noGrp="1"/>
          </p:cNvSpPr>
          <p:nvPr>
            <p:ph type="subTitle" idx="1"/>
          </p:nvPr>
        </p:nvSpPr>
        <p:spPr>
          <a:xfrm>
            <a:off x="4345676" y="1519465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  <p:sp>
        <p:nvSpPr>
          <p:cNvPr id="607" name="Google Shape;607;p39"/>
          <p:cNvSpPr txBox="1">
            <a:spLocks noGrp="1"/>
          </p:cNvSpPr>
          <p:nvPr>
            <p:ph type="subTitle" idx="1"/>
          </p:nvPr>
        </p:nvSpPr>
        <p:spPr>
          <a:xfrm>
            <a:off x="4739776" y="1519465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2"/>
          <p:cNvGrpSpPr/>
          <p:nvPr/>
        </p:nvGrpSpPr>
        <p:grpSpPr>
          <a:xfrm flipH="1">
            <a:off x="1295979" y="828999"/>
            <a:ext cx="3509508" cy="4032376"/>
            <a:chOff x="560700" y="1286949"/>
            <a:chExt cx="3110990" cy="3574484"/>
          </a:xfrm>
        </p:grpSpPr>
        <p:sp>
          <p:nvSpPr>
            <p:cNvPr id="807" name="Google Shape;807;p42"/>
            <p:cNvSpPr/>
            <p:nvPr/>
          </p:nvSpPr>
          <p:spPr>
            <a:xfrm flipH="1">
              <a:off x="3387938" y="265064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 flipH="1">
              <a:off x="3396332" y="243998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 flipH="1">
              <a:off x="3406227" y="221111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 flipH="1">
              <a:off x="3424432" y="199338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 flipH="1">
              <a:off x="1913164" y="229404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 flipH="1">
              <a:off x="619668" y="313943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 flipH="1">
              <a:off x="560700" y="364784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 flipH="1">
              <a:off x="1390704" y="335477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 flipH="1">
              <a:off x="2482058" y="128694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 flipH="1">
              <a:off x="3268603" y="132909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 flipH="1">
              <a:off x="2635120" y="132764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 flipH="1">
              <a:off x="2925921" y="313806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 flipH="1">
              <a:off x="1927237" y="191722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 flipH="1">
              <a:off x="2359852" y="224337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 flipH="1">
              <a:off x="2250284" y="194562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2"/>
          <p:cNvSpPr/>
          <p:nvPr/>
        </p:nvSpPr>
        <p:spPr>
          <a:xfrm>
            <a:off x="1549635" y="1005700"/>
            <a:ext cx="995946" cy="1874725"/>
          </a:xfrm>
          <a:custGeom>
            <a:avLst/>
            <a:gdLst/>
            <a:ahLst/>
            <a:cxnLst/>
            <a:rect l="l" t="t" r="r" b="b"/>
            <a:pathLst>
              <a:path w="38035" h="74989" extrusionOk="0">
                <a:moveTo>
                  <a:pt x="2002" y="1"/>
                </a:moveTo>
                <a:cubicBezTo>
                  <a:pt x="887" y="1"/>
                  <a:pt x="1" y="888"/>
                  <a:pt x="1" y="2427"/>
                </a:cubicBezTo>
                <a:lnTo>
                  <a:pt x="1" y="73446"/>
                </a:lnTo>
                <a:cubicBezTo>
                  <a:pt x="1" y="74071"/>
                  <a:pt x="887" y="74989"/>
                  <a:pt x="2002" y="74989"/>
                </a:cubicBezTo>
                <a:lnTo>
                  <a:pt x="36036" y="74989"/>
                </a:lnTo>
                <a:cubicBezTo>
                  <a:pt x="37151" y="74989"/>
                  <a:pt x="38035" y="74071"/>
                  <a:pt x="38035" y="73446"/>
                </a:cubicBezTo>
                <a:lnTo>
                  <a:pt x="38035" y="2427"/>
                </a:lnTo>
                <a:cubicBezTo>
                  <a:pt x="38035" y="888"/>
                  <a:pt x="37151" y="1"/>
                  <a:pt x="36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1549635" y="1005700"/>
            <a:ext cx="995946" cy="901700"/>
          </a:xfrm>
          <a:custGeom>
            <a:avLst/>
            <a:gdLst/>
            <a:ahLst/>
            <a:cxnLst/>
            <a:rect l="l" t="t" r="r" b="b"/>
            <a:pathLst>
              <a:path w="38035" h="36068" extrusionOk="0">
                <a:moveTo>
                  <a:pt x="2002" y="1"/>
                </a:moveTo>
                <a:cubicBezTo>
                  <a:pt x="887" y="1"/>
                  <a:pt x="1" y="888"/>
                  <a:pt x="1" y="1968"/>
                </a:cubicBezTo>
                <a:lnTo>
                  <a:pt x="1" y="36068"/>
                </a:lnTo>
                <a:lnTo>
                  <a:pt x="38035" y="36068"/>
                </a:lnTo>
                <a:lnTo>
                  <a:pt x="38035" y="1968"/>
                </a:lnTo>
                <a:cubicBezTo>
                  <a:pt x="38035" y="888"/>
                  <a:pt x="37151" y="1"/>
                  <a:pt x="36036" y="1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1643272" y="1056900"/>
            <a:ext cx="588089" cy="584100"/>
          </a:xfrm>
          <a:custGeom>
            <a:avLst/>
            <a:gdLst/>
            <a:ahLst/>
            <a:cxnLst/>
            <a:rect l="l" t="t" r="r" b="b"/>
            <a:pathLst>
              <a:path w="22459" h="23364" extrusionOk="0">
                <a:moveTo>
                  <a:pt x="15081" y="1"/>
                </a:moveTo>
                <a:cubicBezTo>
                  <a:pt x="14270" y="1"/>
                  <a:pt x="12991" y="278"/>
                  <a:pt x="11738" y="1691"/>
                </a:cubicBezTo>
                <a:cubicBezTo>
                  <a:pt x="9836" y="3823"/>
                  <a:pt x="11376" y="6315"/>
                  <a:pt x="9509" y="8380"/>
                </a:cubicBezTo>
                <a:cubicBezTo>
                  <a:pt x="6458" y="11758"/>
                  <a:pt x="2099" y="10315"/>
                  <a:pt x="3344" y="14381"/>
                </a:cubicBezTo>
                <a:cubicBezTo>
                  <a:pt x="3344" y="14381"/>
                  <a:pt x="0" y="15003"/>
                  <a:pt x="1409" y="18053"/>
                </a:cubicBezTo>
                <a:cubicBezTo>
                  <a:pt x="2172" y="19685"/>
                  <a:pt x="3107" y="20060"/>
                  <a:pt x="3805" y="20060"/>
                </a:cubicBezTo>
                <a:cubicBezTo>
                  <a:pt x="4397" y="20060"/>
                  <a:pt x="4818" y="19790"/>
                  <a:pt x="4819" y="19790"/>
                </a:cubicBezTo>
                <a:lnTo>
                  <a:pt x="4819" y="19790"/>
                </a:lnTo>
                <a:cubicBezTo>
                  <a:pt x="4818" y="19790"/>
                  <a:pt x="3376" y="21167"/>
                  <a:pt x="4590" y="22644"/>
                </a:cubicBezTo>
                <a:cubicBezTo>
                  <a:pt x="5054" y="23192"/>
                  <a:pt x="5702" y="23364"/>
                  <a:pt x="6334" y="23364"/>
                </a:cubicBezTo>
                <a:cubicBezTo>
                  <a:pt x="7403" y="23364"/>
                  <a:pt x="8425" y="22872"/>
                  <a:pt x="8425" y="22872"/>
                </a:cubicBezTo>
                <a:lnTo>
                  <a:pt x="13343" y="17495"/>
                </a:lnTo>
                <a:lnTo>
                  <a:pt x="21575" y="16314"/>
                </a:lnTo>
                <a:cubicBezTo>
                  <a:pt x="21575" y="16314"/>
                  <a:pt x="22459" y="14578"/>
                  <a:pt x="19870" y="13332"/>
                </a:cubicBezTo>
                <a:cubicBezTo>
                  <a:pt x="19870" y="13332"/>
                  <a:pt x="21606" y="5987"/>
                  <a:pt x="20066" y="2347"/>
                </a:cubicBezTo>
                <a:cubicBezTo>
                  <a:pt x="19750" y="1631"/>
                  <a:pt x="18482" y="10"/>
                  <a:pt x="16721" y="10"/>
                </a:cubicBezTo>
                <a:cubicBezTo>
                  <a:pt x="16469" y="10"/>
                  <a:pt x="16206" y="43"/>
                  <a:pt x="15935" y="117"/>
                </a:cubicBezTo>
                <a:cubicBezTo>
                  <a:pt x="15935" y="117"/>
                  <a:pt x="15606" y="1"/>
                  <a:pt x="15081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>
            <a:off x="1750552" y="1551625"/>
            <a:ext cx="18906" cy="40225"/>
          </a:xfrm>
          <a:custGeom>
            <a:avLst/>
            <a:gdLst/>
            <a:ahLst/>
            <a:cxnLst/>
            <a:rect l="l" t="t" r="r" b="b"/>
            <a:pathLst>
              <a:path w="722" h="1609" extrusionOk="0">
                <a:moveTo>
                  <a:pt x="722" y="1"/>
                </a:moveTo>
                <a:cubicBezTo>
                  <a:pt x="722" y="1"/>
                  <a:pt x="0" y="691"/>
                  <a:pt x="0" y="1609"/>
                </a:cubicBezTo>
                <a:cubicBezTo>
                  <a:pt x="0" y="691"/>
                  <a:pt x="722" y="35"/>
                  <a:pt x="722" y="1"/>
                </a:cubicBezTo>
                <a:close/>
              </a:path>
            </a:pathLst>
          </a:custGeom>
          <a:solidFill>
            <a:srgbClr val="5682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1736805" y="1263950"/>
            <a:ext cx="477379" cy="377075"/>
          </a:xfrm>
          <a:custGeom>
            <a:avLst/>
            <a:gdLst/>
            <a:ahLst/>
            <a:cxnLst/>
            <a:rect l="l" t="t" r="r" b="b"/>
            <a:pathLst>
              <a:path w="18231" h="15083" extrusionOk="0">
                <a:moveTo>
                  <a:pt x="16001" y="0"/>
                </a:moveTo>
                <a:cubicBezTo>
                  <a:pt x="15870" y="2033"/>
                  <a:pt x="15248" y="4163"/>
                  <a:pt x="13412" y="4885"/>
                </a:cubicBezTo>
                <a:lnTo>
                  <a:pt x="13640" y="6493"/>
                </a:lnTo>
                <a:lnTo>
                  <a:pt x="13772" y="6493"/>
                </a:lnTo>
                <a:cubicBezTo>
                  <a:pt x="14362" y="6558"/>
                  <a:pt x="14952" y="6655"/>
                  <a:pt x="15511" y="6820"/>
                </a:cubicBezTo>
                <a:cubicBezTo>
                  <a:pt x="16494" y="6820"/>
                  <a:pt x="17347" y="7180"/>
                  <a:pt x="18068" y="7804"/>
                </a:cubicBezTo>
                <a:cubicBezTo>
                  <a:pt x="18165" y="7508"/>
                  <a:pt x="18231" y="6917"/>
                  <a:pt x="17837" y="6296"/>
                </a:cubicBezTo>
                <a:cubicBezTo>
                  <a:pt x="17740" y="6327"/>
                  <a:pt x="17675" y="6327"/>
                  <a:pt x="17575" y="6327"/>
                </a:cubicBezTo>
                <a:cubicBezTo>
                  <a:pt x="17444" y="6327"/>
                  <a:pt x="17281" y="6296"/>
                  <a:pt x="17150" y="6262"/>
                </a:cubicBezTo>
                <a:cubicBezTo>
                  <a:pt x="16822" y="6165"/>
                  <a:pt x="16494" y="6065"/>
                  <a:pt x="16166" y="5934"/>
                </a:cubicBezTo>
                <a:cubicBezTo>
                  <a:pt x="16035" y="5868"/>
                  <a:pt x="15904" y="5803"/>
                  <a:pt x="15839" y="5706"/>
                </a:cubicBezTo>
                <a:cubicBezTo>
                  <a:pt x="15773" y="5574"/>
                  <a:pt x="15773" y="5443"/>
                  <a:pt x="15773" y="5278"/>
                </a:cubicBezTo>
                <a:cubicBezTo>
                  <a:pt x="15804" y="4163"/>
                  <a:pt x="15936" y="3048"/>
                  <a:pt x="16132" y="1934"/>
                </a:cubicBezTo>
                <a:cubicBezTo>
                  <a:pt x="16198" y="1509"/>
                  <a:pt x="16494" y="853"/>
                  <a:pt x="16395" y="425"/>
                </a:cubicBezTo>
                <a:cubicBezTo>
                  <a:pt x="16363" y="229"/>
                  <a:pt x="16198" y="98"/>
                  <a:pt x="16001" y="0"/>
                </a:cubicBezTo>
                <a:close/>
                <a:moveTo>
                  <a:pt x="8919" y="3311"/>
                </a:moveTo>
                <a:lnTo>
                  <a:pt x="8919" y="3311"/>
                </a:lnTo>
                <a:cubicBezTo>
                  <a:pt x="8888" y="3935"/>
                  <a:pt x="9312" y="4622"/>
                  <a:pt x="9116" y="5247"/>
                </a:cubicBezTo>
                <a:cubicBezTo>
                  <a:pt x="8919" y="5837"/>
                  <a:pt x="8263" y="6131"/>
                  <a:pt x="7673" y="6262"/>
                </a:cubicBezTo>
                <a:cubicBezTo>
                  <a:pt x="6886" y="6493"/>
                  <a:pt x="6034" y="6624"/>
                  <a:pt x="5346" y="7049"/>
                </a:cubicBezTo>
                <a:cubicBezTo>
                  <a:pt x="4035" y="7870"/>
                  <a:pt x="3607" y="9475"/>
                  <a:pt x="2986" y="10852"/>
                </a:cubicBezTo>
                <a:cubicBezTo>
                  <a:pt x="2855" y="11114"/>
                  <a:pt x="2723" y="11411"/>
                  <a:pt x="2527" y="11573"/>
                </a:cubicBezTo>
                <a:cubicBezTo>
                  <a:pt x="2361" y="11705"/>
                  <a:pt x="2165" y="11804"/>
                  <a:pt x="1968" y="11804"/>
                </a:cubicBezTo>
                <a:cubicBezTo>
                  <a:pt x="1902" y="11804"/>
                  <a:pt x="1805" y="11770"/>
                  <a:pt x="1706" y="11739"/>
                </a:cubicBezTo>
                <a:cubicBezTo>
                  <a:pt x="1509" y="11639"/>
                  <a:pt x="1412" y="11442"/>
                  <a:pt x="1215" y="11311"/>
                </a:cubicBezTo>
                <a:cubicBezTo>
                  <a:pt x="1084" y="11245"/>
                  <a:pt x="953" y="11214"/>
                  <a:pt x="822" y="11214"/>
                </a:cubicBezTo>
                <a:cubicBezTo>
                  <a:pt x="525" y="11214"/>
                  <a:pt x="197" y="11377"/>
                  <a:pt x="66" y="11673"/>
                </a:cubicBezTo>
                <a:cubicBezTo>
                  <a:pt x="35" y="11705"/>
                  <a:pt x="35" y="11739"/>
                  <a:pt x="1" y="11770"/>
                </a:cubicBezTo>
                <a:cubicBezTo>
                  <a:pt x="100" y="11770"/>
                  <a:pt x="166" y="11804"/>
                  <a:pt x="263" y="11804"/>
                </a:cubicBezTo>
                <a:cubicBezTo>
                  <a:pt x="853" y="11804"/>
                  <a:pt x="1246" y="11508"/>
                  <a:pt x="1247" y="11508"/>
                </a:cubicBezTo>
                <a:lnTo>
                  <a:pt x="1247" y="11508"/>
                </a:lnTo>
                <a:cubicBezTo>
                  <a:pt x="1246" y="11508"/>
                  <a:pt x="525" y="12198"/>
                  <a:pt x="525" y="13116"/>
                </a:cubicBezTo>
                <a:cubicBezTo>
                  <a:pt x="525" y="13509"/>
                  <a:pt x="656" y="13934"/>
                  <a:pt x="1018" y="14362"/>
                </a:cubicBezTo>
                <a:cubicBezTo>
                  <a:pt x="1477" y="14918"/>
                  <a:pt x="2133" y="15083"/>
                  <a:pt x="2755" y="15083"/>
                </a:cubicBezTo>
                <a:cubicBezTo>
                  <a:pt x="3083" y="15083"/>
                  <a:pt x="3379" y="15049"/>
                  <a:pt x="3673" y="14983"/>
                </a:cubicBezTo>
                <a:cubicBezTo>
                  <a:pt x="4001" y="11377"/>
                  <a:pt x="5312" y="7114"/>
                  <a:pt x="9640" y="6820"/>
                </a:cubicBezTo>
                <a:cubicBezTo>
                  <a:pt x="9640" y="6820"/>
                  <a:pt x="9968" y="6721"/>
                  <a:pt x="10558" y="6624"/>
                </a:cubicBezTo>
                <a:cubicBezTo>
                  <a:pt x="10986" y="6558"/>
                  <a:pt x="11183" y="6558"/>
                  <a:pt x="11183" y="6558"/>
                </a:cubicBezTo>
                <a:lnTo>
                  <a:pt x="11183" y="5050"/>
                </a:lnTo>
                <a:lnTo>
                  <a:pt x="11280" y="5016"/>
                </a:lnTo>
                <a:cubicBezTo>
                  <a:pt x="10199" y="4819"/>
                  <a:pt x="9444" y="4163"/>
                  <a:pt x="8919" y="3311"/>
                </a:cubicBezTo>
                <a:close/>
              </a:path>
            </a:pathLst>
          </a:custGeom>
          <a:solidFill>
            <a:srgbClr val="2244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>
            <a:off x="1972942" y="1425325"/>
            <a:ext cx="239540" cy="460775"/>
          </a:xfrm>
          <a:custGeom>
            <a:avLst/>
            <a:gdLst/>
            <a:ahLst/>
            <a:cxnLst/>
            <a:rect l="l" t="t" r="r" b="b"/>
            <a:pathLst>
              <a:path w="9148" h="18431" extrusionOk="0">
                <a:moveTo>
                  <a:pt x="3790" y="1"/>
                </a:moveTo>
                <a:cubicBezTo>
                  <a:pt x="2050" y="1"/>
                  <a:pt x="622" y="365"/>
                  <a:pt x="622" y="365"/>
                </a:cubicBezTo>
                <a:lnTo>
                  <a:pt x="1" y="1415"/>
                </a:lnTo>
                <a:lnTo>
                  <a:pt x="1" y="18430"/>
                </a:lnTo>
                <a:lnTo>
                  <a:pt x="7345" y="18037"/>
                </a:lnTo>
                <a:cubicBezTo>
                  <a:pt x="7345" y="18037"/>
                  <a:pt x="9147" y="1152"/>
                  <a:pt x="6493" y="365"/>
                </a:cubicBezTo>
                <a:cubicBezTo>
                  <a:pt x="5607" y="92"/>
                  <a:pt x="4659" y="1"/>
                  <a:pt x="3790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2"/>
          <p:cNvSpPr/>
          <p:nvPr/>
        </p:nvSpPr>
        <p:spPr>
          <a:xfrm>
            <a:off x="2009836" y="1775450"/>
            <a:ext cx="114245" cy="45075"/>
          </a:xfrm>
          <a:custGeom>
            <a:avLst/>
            <a:gdLst/>
            <a:ahLst/>
            <a:cxnLst/>
            <a:rect l="l" t="t" r="r" b="b"/>
            <a:pathLst>
              <a:path w="4363" h="1803" extrusionOk="0">
                <a:moveTo>
                  <a:pt x="4328" y="0"/>
                </a:moveTo>
                <a:lnTo>
                  <a:pt x="4362" y="328"/>
                </a:lnTo>
                <a:lnTo>
                  <a:pt x="4362" y="0"/>
                </a:lnTo>
                <a:close/>
                <a:moveTo>
                  <a:pt x="4328" y="984"/>
                </a:moveTo>
                <a:lnTo>
                  <a:pt x="656" y="1246"/>
                </a:lnTo>
                <a:lnTo>
                  <a:pt x="0" y="1278"/>
                </a:lnTo>
                <a:lnTo>
                  <a:pt x="34" y="1802"/>
                </a:lnTo>
                <a:cubicBezTo>
                  <a:pt x="756" y="1771"/>
                  <a:pt x="3148" y="1640"/>
                  <a:pt x="4297" y="1606"/>
                </a:cubicBezTo>
                <a:lnTo>
                  <a:pt x="4297" y="1540"/>
                </a:lnTo>
                <a:lnTo>
                  <a:pt x="4328" y="984"/>
                </a:lnTo>
                <a:close/>
              </a:path>
            </a:pathLst>
          </a:custGeom>
          <a:solidFill>
            <a:srgbClr val="C04E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791768" y="1434450"/>
            <a:ext cx="231816" cy="630350"/>
          </a:xfrm>
          <a:custGeom>
            <a:avLst/>
            <a:gdLst/>
            <a:ahLst/>
            <a:cxnLst/>
            <a:rect l="l" t="t" r="r" b="b"/>
            <a:pathLst>
              <a:path w="8853" h="25214" extrusionOk="0">
                <a:moveTo>
                  <a:pt x="7541" y="0"/>
                </a:moveTo>
                <a:cubicBezTo>
                  <a:pt x="0" y="525"/>
                  <a:pt x="1608" y="13147"/>
                  <a:pt x="1608" y="13147"/>
                </a:cubicBezTo>
                <a:lnTo>
                  <a:pt x="3116" y="13312"/>
                </a:lnTo>
                <a:lnTo>
                  <a:pt x="3476" y="23870"/>
                </a:lnTo>
                <a:cubicBezTo>
                  <a:pt x="5149" y="24919"/>
                  <a:pt x="8853" y="25213"/>
                  <a:pt x="8853" y="25213"/>
                </a:cubicBezTo>
                <a:lnTo>
                  <a:pt x="7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2"/>
          <p:cNvSpPr/>
          <p:nvPr/>
        </p:nvSpPr>
        <p:spPr>
          <a:xfrm>
            <a:off x="2108606" y="1434450"/>
            <a:ext cx="194057" cy="634475"/>
          </a:xfrm>
          <a:custGeom>
            <a:avLst/>
            <a:gdLst/>
            <a:ahLst/>
            <a:cxnLst/>
            <a:rect l="l" t="t" r="r" b="b"/>
            <a:pathLst>
              <a:path w="7411" h="25379" extrusionOk="0">
                <a:moveTo>
                  <a:pt x="1312" y="0"/>
                </a:moveTo>
                <a:lnTo>
                  <a:pt x="0" y="25378"/>
                </a:lnTo>
                <a:cubicBezTo>
                  <a:pt x="0" y="25378"/>
                  <a:pt x="3704" y="25051"/>
                  <a:pt x="5377" y="24001"/>
                </a:cubicBezTo>
                <a:lnTo>
                  <a:pt x="5671" y="13837"/>
                </a:lnTo>
                <a:cubicBezTo>
                  <a:pt x="5540" y="13247"/>
                  <a:pt x="5836" y="13247"/>
                  <a:pt x="6230" y="13247"/>
                </a:cubicBezTo>
                <a:cubicBezTo>
                  <a:pt x="6255" y="13247"/>
                  <a:pt x="6282" y="13247"/>
                  <a:pt x="6308" y="13247"/>
                </a:cubicBezTo>
                <a:cubicBezTo>
                  <a:pt x="6720" y="13247"/>
                  <a:pt x="7215" y="13219"/>
                  <a:pt x="7245" y="12295"/>
                </a:cubicBezTo>
                <a:cubicBezTo>
                  <a:pt x="7410" y="8032"/>
                  <a:pt x="5934" y="0"/>
                  <a:pt x="13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2"/>
          <p:cNvSpPr/>
          <p:nvPr/>
        </p:nvSpPr>
        <p:spPr>
          <a:xfrm>
            <a:off x="2010727" y="1820500"/>
            <a:ext cx="26" cy="8225"/>
          </a:xfrm>
          <a:custGeom>
            <a:avLst/>
            <a:gdLst/>
            <a:ahLst/>
            <a:cxnLst/>
            <a:rect l="l" t="t" r="r" b="b"/>
            <a:pathLst>
              <a:path w="1" h="329" extrusionOk="0">
                <a:moveTo>
                  <a:pt x="0" y="0"/>
                </a:moveTo>
                <a:lnTo>
                  <a:pt x="0" y="0"/>
                </a:lnTo>
                <a:lnTo>
                  <a:pt x="0" y="328"/>
                </a:lnTo>
                <a:close/>
              </a:path>
            </a:pathLst>
          </a:custGeom>
          <a:solidFill>
            <a:srgbClr val="CE6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2009836" y="1807375"/>
            <a:ext cx="916" cy="13150"/>
          </a:xfrm>
          <a:custGeom>
            <a:avLst/>
            <a:gdLst/>
            <a:ahLst/>
            <a:cxnLst/>
            <a:rect l="l" t="t" r="r" b="b"/>
            <a:pathLst>
              <a:path w="35" h="526" extrusionOk="0">
                <a:moveTo>
                  <a:pt x="0" y="1"/>
                </a:moveTo>
                <a:lnTo>
                  <a:pt x="0" y="1"/>
                </a:lnTo>
                <a:lnTo>
                  <a:pt x="34" y="525"/>
                </a:lnTo>
                <a:lnTo>
                  <a:pt x="34" y="525"/>
                </a:lnTo>
                <a:close/>
              </a:path>
            </a:pathLst>
          </a:custGeom>
          <a:solidFill>
            <a:srgbClr val="C656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2"/>
          <p:cNvSpPr/>
          <p:nvPr/>
        </p:nvSpPr>
        <p:spPr>
          <a:xfrm>
            <a:off x="1874172" y="1759825"/>
            <a:ext cx="136581" cy="83650"/>
          </a:xfrm>
          <a:custGeom>
            <a:avLst/>
            <a:gdLst/>
            <a:ahLst/>
            <a:cxnLst/>
            <a:rect l="l" t="t" r="r" b="b"/>
            <a:pathLst>
              <a:path w="5216" h="3346" extrusionOk="0">
                <a:moveTo>
                  <a:pt x="2592" y="1"/>
                </a:moveTo>
                <a:lnTo>
                  <a:pt x="100" y="460"/>
                </a:lnTo>
                <a:lnTo>
                  <a:pt x="1" y="1215"/>
                </a:lnTo>
                <a:lnTo>
                  <a:pt x="66" y="2855"/>
                </a:lnTo>
                <a:cubicBezTo>
                  <a:pt x="525" y="3017"/>
                  <a:pt x="1575" y="3345"/>
                  <a:pt x="2755" y="3345"/>
                </a:cubicBezTo>
                <a:cubicBezTo>
                  <a:pt x="3576" y="3345"/>
                  <a:pt x="4428" y="3183"/>
                  <a:pt x="5215" y="2755"/>
                </a:cubicBezTo>
                <a:lnTo>
                  <a:pt x="5215" y="2427"/>
                </a:lnTo>
                <a:lnTo>
                  <a:pt x="5181" y="1903"/>
                </a:lnTo>
                <a:lnTo>
                  <a:pt x="2723" y="2068"/>
                </a:lnTo>
                <a:lnTo>
                  <a:pt x="2592" y="1"/>
                </a:ln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2"/>
          <p:cNvSpPr/>
          <p:nvPr/>
        </p:nvSpPr>
        <p:spPr>
          <a:xfrm>
            <a:off x="1899938" y="1628675"/>
            <a:ext cx="35245" cy="64825"/>
          </a:xfrm>
          <a:custGeom>
            <a:avLst/>
            <a:gdLst/>
            <a:ahLst/>
            <a:cxnLst/>
            <a:rect l="l" t="t" r="r" b="b"/>
            <a:pathLst>
              <a:path w="1346" h="2593" extrusionOk="0">
                <a:moveTo>
                  <a:pt x="328" y="1"/>
                </a:moveTo>
                <a:cubicBezTo>
                  <a:pt x="297" y="1"/>
                  <a:pt x="263" y="1"/>
                  <a:pt x="231" y="66"/>
                </a:cubicBezTo>
                <a:cubicBezTo>
                  <a:pt x="0" y="394"/>
                  <a:pt x="34" y="2592"/>
                  <a:pt x="34" y="2592"/>
                </a:cubicBezTo>
                <a:cubicBezTo>
                  <a:pt x="625" y="2265"/>
                  <a:pt x="1050" y="2002"/>
                  <a:pt x="1346" y="1771"/>
                </a:cubicBezTo>
                <a:lnTo>
                  <a:pt x="1280" y="887"/>
                </a:lnTo>
                <a:cubicBezTo>
                  <a:pt x="1084" y="887"/>
                  <a:pt x="918" y="919"/>
                  <a:pt x="821" y="919"/>
                </a:cubicBezTo>
                <a:cubicBezTo>
                  <a:pt x="821" y="953"/>
                  <a:pt x="787" y="953"/>
                  <a:pt x="787" y="953"/>
                </a:cubicBezTo>
                <a:cubicBezTo>
                  <a:pt x="591" y="953"/>
                  <a:pt x="494" y="691"/>
                  <a:pt x="459" y="460"/>
                </a:cubicBezTo>
                <a:cubicBezTo>
                  <a:pt x="394" y="232"/>
                  <a:pt x="362" y="1"/>
                  <a:pt x="328" y="1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2"/>
          <p:cNvSpPr/>
          <p:nvPr/>
        </p:nvSpPr>
        <p:spPr>
          <a:xfrm>
            <a:off x="1925704" y="1541000"/>
            <a:ext cx="199189" cy="270525"/>
          </a:xfrm>
          <a:custGeom>
            <a:avLst/>
            <a:gdLst/>
            <a:ahLst/>
            <a:cxnLst/>
            <a:rect l="l" t="t" r="r" b="b"/>
            <a:pathLst>
              <a:path w="7607" h="10821" extrusionOk="0">
                <a:moveTo>
                  <a:pt x="7082" y="1"/>
                </a:moveTo>
                <a:lnTo>
                  <a:pt x="0" y="525"/>
                </a:lnTo>
                <a:lnTo>
                  <a:pt x="755" y="10821"/>
                </a:lnTo>
                <a:lnTo>
                  <a:pt x="7607" y="10362"/>
                </a:lnTo>
                <a:lnTo>
                  <a:pt x="7082" y="1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2"/>
          <p:cNvSpPr/>
          <p:nvPr/>
        </p:nvSpPr>
        <p:spPr>
          <a:xfrm>
            <a:off x="2118007" y="1666400"/>
            <a:ext cx="916" cy="27100"/>
          </a:xfrm>
          <a:custGeom>
            <a:avLst/>
            <a:gdLst/>
            <a:ahLst/>
            <a:cxnLst/>
            <a:rect l="l" t="t" r="r" b="b"/>
            <a:pathLst>
              <a:path w="35" h="1084" extrusionOk="0">
                <a:moveTo>
                  <a:pt x="1" y="0"/>
                </a:moveTo>
                <a:lnTo>
                  <a:pt x="1" y="0"/>
                </a:lnTo>
                <a:lnTo>
                  <a:pt x="35" y="1083"/>
                </a:lnTo>
                <a:close/>
              </a:path>
            </a:pathLst>
          </a:custGeom>
          <a:solidFill>
            <a:srgbClr val="B753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>
            <a:off x="2009836" y="1806600"/>
            <a:ext cx="17204" cy="800"/>
          </a:xfrm>
          <a:custGeom>
            <a:avLst/>
            <a:gdLst/>
            <a:ahLst/>
            <a:cxnLst/>
            <a:rect l="l" t="t" r="r" b="b"/>
            <a:pathLst>
              <a:path w="657" h="32" extrusionOk="0">
                <a:moveTo>
                  <a:pt x="656" y="0"/>
                </a:move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AF4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>
            <a:off x="2009836" y="1807375"/>
            <a:ext cx="26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B550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>
            <a:off x="1945474" y="1807375"/>
            <a:ext cx="64389" cy="4150"/>
          </a:xfrm>
          <a:custGeom>
            <a:avLst/>
            <a:gdLst/>
            <a:ahLst/>
            <a:cxnLst/>
            <a:rect l="l" t="t" r="r" b="b"/>
            <a:pathLst>
              <a:path w="2459" h="166" extrusionOk="0">
                <a:moveTo>
                  <a:pt x="2458" y="1"/>
                </a:moveTo>
                <a:lnTo>
                  <a:pt x="0" y="166"/>
                </a:lnTo>
                <a:close/>
              </a:path>
            </a:pathLst>
          </a:custGeom>
          <a:solidFill>
            <a:srgbClr val="E8E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1942855" y="1666400"/>
            <a:ext cx="176906" cy="145125"/>
          </a:xfrm>
          <a:custGeom>
            <a:avLst/>
            <a:gdLst/>
            <a:ahLst/>
            <a:cxnLst/>
            <a:rect l="l" t="t" r="r" b="b"/>
            <a:pathLst>
              <a:path w="6756" h="5805" extrusionOk="0">
                <a:moveTo>
                  <a:pt x="6068" y="0"/>
                </a:moveTo>
                <a:lnTo>
                  <a:pt x="3148" y="2067"/>
                </a:lnTo>
                <a:lnTo>
                  <a:pt x="1" y="4197"/>
                </a:lnTo>
                <a:lnTo>
                  <a:pt x="100" y="5805"/>
                </a:lnTo>
                <a:lnTo>
                  <a:pt x="2558" y="5640"/>
                </a:lnTo>
                <a:lnTo>
                  <a:pt x="3214" y="5608"/>
                </a:lnTo>
                <a:cubicBezTo>
                  <a:pt x="5347" y="4459"/>
                  <a:pt x="6099" y="2133"/>
                  <a:pt x="6099" y="2133"/>
                </a:cubicBezTo>
                <a:lnTo>
                  <a:pt x="5903" y="1771"/>
                </a:lnTo>
                <a:lnTo>
                  <a:pt x="6755" y="1477"/>
                </a:lnTo>
                <a:lnTo>
                  <a:pt x="6724" y="1083"/>
                </a:lnTo>
                <a:lnTo>
                  <a:pt x="6690" y="0"/>
                </a:lnTo>
                <a:close/>
              </a:path>
            </a:pathLst>
          </a:custGeom>
          <a:solidFill>
            <a:srgbClr val="2244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2"/>
          <p:cNvSpPr/>
          <p:nvPr/>
        </p:nvSpPr>
        <p:spPr>
          <a:xfrm>
            <a:off x="2032146" y="1581850"/>
            <a:ext cx="98796" cy="117350"/>
          </a:xfrm>
          <a:custGeom>
            <a:avLst/>
            <a:gdLst/>
            <a:ahLst/>
            <a:cxnLst/>
            <a:rect l="l" t="t" r="r" b="b"/>
            <a:pathLst>
              <a:path w="3773" h="4694" extrusionOk="0">
                <a:moveTo>
                  <a:pt x="1991" y="1"/>
                </a:moveTo>
                <a:cubicBezTo>
                  <a:pt x="1963" y="1"/>
                  <a:pt x="1933" y="2"/>
                  <a:pt x="1902" y="6"/>
                </a:cubicBezTo>
                <a:cubicBezTo>
                  <a:pt x="1412" y="103"/>
                  <a:pt x="100" y="1449"/>
                  <a:pt x="35" y="1711"/>
                </a:cubicBezTo>
                <a:cubicBezTo>
                  <a:pt x="1" y="1939"/>
                  <a:pt x="1575" y="4694"/>
                  <a:pt x="1575" y="4694"/>
                </a:cubicBezTo>
                <a:cubicBezTo>
                  <a:pt x="1575" y="4694"/>
                  <a:pt x="3314" y="4235"/>
                  <a:pt x="3476" y="3744"/>
                </a:cubicBezTo>
                <a:cubicBezTo>
                  <a:pt x="3607" y="3219"/>
                  <a:pt x="3314" y="2957"/>
                  <a:pt x="3314" y="2957"/>
                </a:cubicBezTo>
                <a:cubicBezTo>
                  <a:pt x="3314" y="2957"/>
                  <a:pt x="3707" y="2760"/>
                  <a:pt x="3642" y="2267"/>
                </a:cubicBezTo>
                <a:cubicBezTo>
                  <a:pt x="3576" y="1743"/>
                  <a:pt x="3280" y="1646"/>
                  <a:pt x="3280" y="1646"/>
                </a:cubicBezTo>
                <a:cubicBezTo>
                  <a:pt x="3280" y="1646"/>
                  <a:pt x="3773" y="1449"/>
                  <a:pt x="3739" y="924"/>
                </a:cubicBezTo>
                <a:cubicBezTo>
                  <a:pt x="3739" y="366"/>
                  <a:pt x="3214" y="334"/>
                  <a:pt x="3214" y="334"/>
                </a:cubicBezTo>
                <a:lnTo>
                  <a:pt x="2527" y="465"/>
                </a:lnTo>
                <a:cubicBezTo>
                  <a:pt x="2527" y="465"/>
                  <a:pt x="2438" y="1"/>
                  <a:pt x="1991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2"/>
          <p:cNvSpPr/>
          <p:nvPr/>
        </p:nvSpPr>
        <p:spPr>
          <a:xfrm>
            <a:off x="1748012" y="1612300"/>
            <a:ext cx="337394" cy="201900"/>
          </a:xfrm>
          <a:custGeom>
            <a:avLst/>
            <a:gdLst/>
            <a:ahLst/>
            <a:cxnLst/>
            <a:rect l="l" t="t" r="r" b="b"/>
            <a:pathLst>
              <a:path w="12885" h="8076" extrusionOk="0">
                <a:moveTo>
                  <a:pt x="10852" y="0"/>
                </a:moveTo>
                <a:cubicBezTo>
                  <a:pt x="10852" y="0"/>
                  <a:pt x="0" y="4625"/>
                  <a:pt x="4294" y="7379"/>
                </a:cubicBezTo>
                <a:cubicBezTo>
                  <a:pt x="5071" y="7873"/>
                  <a:pt x="5846" y="8076"/>
                  <a:pt x="6594" y="8076"/>
                </a:cubicBezTo>
                <a:cubicBezTo>
                  <a:pt x="10015" y="8076"/>
                  <a:pt x="12885" y="3838"/>
                  <a:pt x="12885" y="3838"/>
                </a:cubicBez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2"/>
          <p:cNvSpPr/>
          <p:nvPr/>
        </p:nvSpPr>
        <p:spPr>
          <a:xfrm>
            <a:off x="1972942" y="1519700"/>
            <a:ext cx="103064" cy="45075"/>
          </a:xfrm>
          <a:custGeom>
            <a:avLst/>
            <a:gdLst/>
            <a:ahLst/>
            <a:cxnLst/>
            <a:rect l="l" t="t" r="r" b="b"/>
            <a:pathLst>
              <a:path w="3936" h="1803" extrusionOk="0">
                <a:moveTo>
                  <a:pt x="1837" y="0"/>
                </a:moveTo>
                <a:cubicBezTo>
                  <a:pt x="1443" y="0"/>
                  <a:pt x="1115" y="328"/>
                  <a:pt x="1115" y="722"/>
                </a:cubicBezTo>
                <a:lnTo>
                  <a:pt x="1115" y="753"/>
                </a:lnTo>
                <a:lnTo>
                  <a:pt x="1" y="853"/>
                </a:lnTo>
                <a:lnTo>
                  <a:pt x="66" y="1802"/>
                </a:lnTo>
                <a:lnTo>
                  <a:pt x="3935" y="1540"/>
                </a:lnTo>
                <a:lnTo>
                  <a:pt x="3804" y="591"/>
                </a:lnTo>
                <a:lnTo>
                  <a:pt x="2558" y="656"/>
                </a:lnTo>
                <a:cubicBezTo>
                  <a:pt x="2524" y="294"/>
                  <a:pt x="2230" y="0"/>
                  <a:pt x="1837" y="0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2"/>
          <p:cNvSpPr/>
          <p:nvPr/>
        </p:nvSpPr>
        <p:spPr>
          <a:xfrm>
            <a:off x="2256263" y="1772950"/>
            <a:ext cx="2566" cy="41875"/>
          </a:xfrm>
          <a:custGeom>
            <a:avLst/>
            <a:gdLst/>
            <a:ahLst/>
            <a:cxnLst/>
            <a:rect l="l" t="t" r="r" b="b"/>
            <a:pathLst>
              <a:path w="98" h="1675" extrusionOk="0">
                <a:moveTo>
                  <a:pt x="1" y="1"/>
                </a:moveTo>
                <a:cubicBezTo>
                  <a:pt x="1" y="66"/>
                  <a:pt x="32" y="166"/>
                  <a:pt x="32" y="297"/>
                </a:cubicBezTo>
                <a:lnTo>
                  <a:pt x="1" y="1674"/>
                </a:lnTo>
                <a:lnTo>
                  <a:pt x="98" y="1"/>
                </a:lnTo>
                <a:close/>
                <a:moveTo>
                  <a:pt x="1" y="1674"/>
                </a:moveTo>
                <a:lnTo>
                  <a:pt x="1" y="1674"/>
                </a:lnTo>
                <a:lnTo>
                  <a:pt x="1" y="1674"/>
                </a:lnTo>
                <a:close/>
              </a:path>
            </a:pathLst>
          </a:custGeom>
          <a:solidFill>
            <a:srgbClr val="5E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2"/>
          <p:cNvSpPr/>
          <p:nvPr/>
        </p:nvSpPr>
        <p:spPr>
          <a:xfrm>
            <a:off x="2122327" y="1772950"/>
            <a:ext cx="134800" cy="63175"/>
          </a:xfrm>
          <a:custGeom>
            <a:avLst/>
            <a:gdLst/>
            <a:ahLst/>
            <a:cxnLst/>
            <a:rect l="l" t="t" r="r" b="b"/>
            <a:pathLst>
              <a:path w="5148" h="2527" extrusionOk="0">
                <a:moveTo>
                  <a:pt x="66" y="1"/>
                </a:moveTo>
                <a:lnTo>
                  <a:pt x="66" y="428"/>
                </a:lnTo>
                <a:lnTo>
                  <a:pt x="98" y="1084"/>
                </a:lnTo>
                <a:lnTo>
                  <a:pt x="32" y="1084"/>
                </a:lnTo>
                <a:lnTo>
                  <a:pt x="1" y="1640"/>
                </a:lnTo>
                <a:lnTo>
                  <a:pt x="1" y="1706"/>
                </a:lnTo>
                <a:lnTo>
                  <a:pt x="1" y="1805"/>
                </a:lnTo>
                <a:cubicBezTo>
                  <a:pt x="1" y="1805"/>
                  <a:pt x="1409" y="2527"/>
                  <a:pt x="2886" y="2527"/>
                </a:cubicBezTo>
                <a:cubicBezTo>
                  <a:pt x="3705" y="2527"/>
                  <a:pt x="4526" y="2296"/>
                  <a:pt x="5116" y="1674"/>
                </a:cubicBezTo>
                <a:lnTo>
                  <a:pt x="5147" y="297"/>
                </a:lnTo>
                <a:cubicBezTo>
                  <a:pt x="5147" y="166"/>
                  <a:pt x="5116" y="66"/>
                  <a:pt x="5116" y="1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2"/>
          <p:cNvSpPr/>
          <p:nvPr/>
        </p:nvSpPr>
        <p:spPr>
          <a:xfrm>
            <a:off x="2123165" y="1783650"/>
            <a:ext cx="1728" cy="16400"/>
          </a:xfrm>
          <a:custGeom>
            <a:avLst/>
            <a:gdLst/>
            <a:ahLst/>
            <a:cxnLst/>
            <a:rect l="l" t="t" r="r" b="b"/>
            <a:pathLst>
              <a:path w="66" h="656" extrusionOk="0">
                <a:moveTo>
                  <a:pt x="34" y="0"/>
                </a:moveTo>
                <a:lnTo>
                  <a:pt x="0" y="656"/>
                </a:lnTo>
                <a:lnTo>
                  <a:pt x="66" y="656"/>
                </a:lnTo>
                <a:lnTo>
                  <a:pt x="34" y="0"/>
                </a:lnTo>
                <a:close/>
              </a:path>
            </a:pathLst>
          </a:custGeom>
          <a:solidFill>
            <a:srgbClr val="254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2"/>
          <p:cNvSpPr/>
          <p:nvPr/>
        </p:nvSpPr>
        <p:spPr>
          <a:xfrm>
            <a:off x="2013267" y="1378700"/>
            <a:ext cx="95366" cy="147275"/>
          </a:xfrm>
          <a:custGeom>
            <a:avLst/>
            <a:gdLst/>
            <a:ahLst/>
            <a:cxnLst/>
            <a:rect l="l" t="t" r="r" b="b"/>
            <a:pathLst>
              <a:path w="3642" h="5891" extrusionOk="0">
                <a:moveTo>
                  <a:pt x="2820" y="1"/>
                </a:moveTo>
                <a:lnTo>
                  <a:pt x="625" y="460"/>
                </a:lnTo>
                <a:lnTo>
                  <a:pt x="625" y="1968"/>
                </a:lnTo>
                <a:cubicBezTo>
                  <a:pt x="625" y="1968"/>
                  <a:pt x="428" y="1968"/>
                  <a:pt x="0" y="2034"/>
                </a:cubicBezTo>
                <a:cubicBezTo>
                  <a:pt x="0" y="2034"/>
                  <a:pt x="722" y="5509"/>
                  <a:pt x="1968" y="5869"/>
                </a:cubicBezTo>
                <a:cubicBezTo>
                  <a:pt x="2017" y="5883"/>
                  <a:pt x="2065" y="5890"/>
                  <a:pt x="2111" y="5890"/>
                </a:cubicBezTo>
                <a:cubicBezTo>
                  <a:pt x="3219" y="5890"/>
                  <a:pt x="3641" y="1934"/>
                  <a:pt x="3641" y="1934"/>
                </a:cubicBezTo>
                <a:lnTo>
                  <a:pt x="3082" y="1903"/>
                </a:lnTo>
                <a:lnTo>
                  <a:pt x="2820" y="1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2"/>
          <p:cNvSpPr/>
          <p:nvPr/>
        </p:nvSpPr>
        <p:spPr>
          <a:xfrm>
            <a:off x="2029606" y="1386050"/>
            <a:ext cx="69547" cy="54125"/>
          </a:xfrm>
          <a:custGeom>
            <a:avLst/>
            <a:gdLst/>
            <a:ahLst/>
            <a:cxnLst/>
            <a:rect l="l" t="t" r="r" b="b"/>
            <a:pathLst>
              <a:path w="2656" h="2165" extrusionOk="0">
                <a:moveTo>
                  <a:pt x="2230" y="1"/>
                </a:moveTo>
                <a:cubicBezTo>
                  <a:pt x="1837" y="132"/>
                  <a:pt x="1409" y="231"/>
                  <a:pt x="885" y="231"/>
                </a:cubicBezTo>
                <a:cubicBezTo>
                  <a:pt x="622" y="231"/>
                  <a:pt x="329" y="197"/>
                  <a:pt x="98" y="132"/>
                </a:cubicBezTo>
                <a:lnTo>
                  <a:pt x="1" y="166"/>
                </a:lnTo>
                <a:lnTo>
                  <a:pt x="1" y="690"/>
                </a:lnTo>
                <a:cubicBezTo>
                  <a:pt x="394" y="1181"/>
                  <a:pt x="984" y="1771"/>
                  <a:pt x="1771" y="2099"/>
                </a:cubicBezTo>
                <a:cubicBezTo>
                  <a:pt x="1868" y="2165"/>
                  <a:pt x="1968" y="2165"/>
                  <a:pt x="2065" y="2165"/>
                </a:cubicBezTo>
                <a:cubicBezTo>
                  <a:pt x="2361" y="2165"/>
                  <a:pt x="2558" y="1968"/>
                  <a:pt x="2655" y="1609"/>
                </a:cubicBezTo>
                <a:lnTo>
                  <a:pt x="2458" y="1609"/>
                </a:lnTo>
                <a:lnTo>
                  <a:pt x="2230" y="1"/>
                </a:lnTo>
                <a:close/>
              </a:path>
            </a:pathLst>
          </a:custGeom>
          <a:solidFill>
            <a:srgbClr val="F2A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2"/>
          <p:cNvSpPr/>
          <p:nvPr/>
        </p:nvSpPr>
        <p:spPr>
          <a:xfrm>
            <a:off x="2172943" y="1643450"/>
            <a:ext cx="67898" cy="65600"/>
          </a:xfrm>
          <a:custGeom>
            <a:avLst/>
            <a:gdLst/>
            <a:ahLst/>
            <a:cxnLst/>
            <a:rect l="l" t="t" r="r" b="b"/>
            <a:pathLst>
              <a:path w="2593" h="2624" extrusionOk="0">
                <a:moveTo>
                  <a:pt x="2265" y="0"/>
                </a:moveTo>
                <a:cubicBezTo>
                  <a:pt x="2199" y="0"/>
                  <a:pt x="2199" y="231"/>
                  <a:pt x="2134" y="493"/>
                </a:cubicBezTo>
                <a:cubicBezTo>
                  <a:pt x="2099" y="721"/>
                  <a:pt x="2002" y="952"/>
                  <a:pt x="1806" y="952"/>
                </a:cubicBezTo>
                <a:lnTo>
                  <a:pt x="1772" y="952"/>
                </a:lnTo>
                <a:cubicBezTo>
                  <a:pt x="1640" y="918"/>
                  <a:pt x="1444" y="887"/>
                  <a:pt x="1247" y="887"/>
                </a:cubicBezTo>
                <a:cubicBezTo>
                  <a:pt x="591" y="887"/>
                  <a:pt x="1" y="1149"/>
                  <a:pt x="2558" y="2623"/>
                </a:cubicBezTo>
                <a:cubicBezTo>
                  <a:pt x="2558" y="2623"/>
                  <a:pt x="2593" y="428"/>
                  <a:pt x="2330" y="66"/>
                </a:cubicBezTo>
                <a:cubicBezTo>
                  <a:pt x="2330" y="34"/>
                  <a:pt x="2296" y="0"/>
                  <a:pt x="2265" y="0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2"/>
          <p:cNvSpPr/>
          <p:nvPr/>
        </p:nvSpPr>
        <p:spPr>
          <a:xfrm>
            <a:off x="1945474" y="1642975"/>
            <a:ext cx="131344" cy="109500"/>
          </a:xfrm>
          <a:custGeom>
            <a:avLst/>
            <a:gdLst/>
            <a:ahLst/>
            <a:cxnLst/>
            <a:rect l="l" t="t" r="r" b="b"/>
            <a:pathLst>
              <a:path w="5016" h="4380" extrusionOk="0">
                <a:moveTo>
                  <a:pt x="2355" y="0"/>
                </a:moveTo>
                <a:cubicBezTo>
                  <a:pt x="2328" y="0"/>
                  <a:pt x="2308" y="6"/>
                  <a:pt x="2296" y="19"/>
                </a:cubicBezTo>
                <a:cubicBezTo>
                  <a:pt x="2130" y="250"/>
                  <a:pt x="2589" y="1102"/>
                  <a:pt x="2589" y="1102"/>
                </a:cubicBezTo>
                <a:cubicBezTo>
                  <a:pt x="2589" y="1102"/>
                  <a:pt x="1213" y="709"/>
                  <a:pt x="758" y="709"/>
                </a:cubicBezTo>
                <a:cubicBezTo>
                  <a:pt x="688" y="709"/>
                  <a:pt x="640" y="719"/>
                  <a:pt x="622" y="740"/>
                </a:cubicBezTo>
                <a:cubicBezTo>
                  <a:pt x="491" y="872"/>
                  <a:pt x="2230" y="2020"/>
                  <a:pt x="2230" y="2020"/>
                </a:cubicBezTo>
                <a:cubicBezTo>
                  <a:pt x="2230" y="2020"/>
                  <a:pt x="538" y="1596"/>
                  <a:pt x="102" y="1596"/>
                </a:cubicBezTo>
                <a:cubicBezTo>
                  <a:pt x="37" y="1596"/>
                  <a:pt x="0" y="1606"/>
                  <a:pt x="0" y="1627"/>
                </a:cubicBezTo>
                <a:cubicBezTo>
                  <a:pt x="32" y="1790"/>
                  <a:pt x="1837" y="2807"/>
                  <a:pt x="1837" y="2807"/>
                </a:cubicBezTo>
                <a:cubicBezTo>
                  <a:pt x="1837" y="2807"/>
                  <a:pt x="1136" y="2680"/>
                  <a:pt x="700" y="2680"/>
                </a:cubicBezTo>
                <a:cubicBezTo>
                  <a:pt x="510" y="2680"/>
                  <a:pt x="370" y="2704"/>
                  <a:pt x="360" y="2773"/>
                </a:cubicBezTo>
                <a:cubicBezTo>
                  <a:pt x="328" y="3036"/>
                  <a:pt x="1968" y="3560"/>
                  <a:pt x="1968" y="3560"/>
                </a:cubicBezTo>
                <a:cubicBezTo>
                  <a:pt x="1968" y="3560"/>
                  <a:pt x="1735" y="3531"/>
                  <a:pt x="1501" y="3531"/>
                </a:cubicBezTo>
                <a:cubicBezTo>
                  <a:pt x="1306" y="3531"/>
                  <a:pt x="1109" y="3552"/>
                  <a:pt x="1050" y="3626"/>
                </a:cubicBezTo>
                <a:cubicBezTo>
                  <a:pt x="903" y="3772"/>
                  <a:pt x="2817" y="4380"/>
                  <a:pt x="3825" y="4380"/>
                </a:cubicBezTo>
                <a:cubicBezTo>
                  <a:pt x="3955" y="4380"/>
                  <a:pt x="4070" y="4370"/>
                  <a:pt x="4163" y="4347"/>
                </a:cubicBezTo>
                <a:cubicBezTo>
                  <a:pt x="5016" y="4119"/>
                  <a:pt x="4394" y="1234"/>
                  <a:pt x="4394" y="1234"/>
                </a:cubicBezTo>
                <a:cubicBezTo>
                  <a:pt x="4394" y="1234"/>
                  <a:pt x="2732" y="0"/>
                  <a:pt x="235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2"/>
          <p:cNvSpPr/>
          <p:nvPr/>
        </p:nvSpPr>
        <p:spPr>
          <a:xfrm>
            <a:off x="2041625" y="1653275"/>
            <a:ext cx="325401" cy="160975"/>
          </a:xfrm>
          <a:custGeom>
            <a:avLst/>
            <a:gdLst/>
            <a:ahLst/>
            <a:cxnLst/>
            <a:rect l="l" t="t" r="r" b="b"/>
            <a:pathLst>
              <a:path w="12427" h="6439" extrusionOk="0">
                <a:moveTo>
                  <a:pt x="656" y="1"/>
                </a:moveTo>
                <a:lnTo>
                  <a:pt x="1" y="4263"/>
                </a:lnTo>
                <a:cubicBezTo>
                  <a:pt x="1" y="4263"/>
                  <a:pt x="2949" y="6439"/>
                  <a:pt x="5806" y="6439"/>
                </a:cubicBezTo>
                <a:cubicBezTo>
                  <a:pt x="7068" y="6439"/>
                  <a:pt x="8314" y="6014"/>
                  <a:pt x="9278" y="4788"/>
                </a:cubicBezTo>
                <a:cubicBezTo>
                  <a:pt x="12426" y="756"/>
                  <a:pt x="656" y="1"/>
                  <a:pt x="6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2"/>
          <p:cNvSpPr/>
          <p:nvPr/>
        </p:nvSpPr>
        <p:spPr>
          <a:xfrm>
            <a:off x="1919708" y="1148350"/>
            <a:ext cx="273869" cy="243500"/>
          </a:xfrm>
          <a:custGeom>
            <a:avLst/>
            <a:gdLst/>
            <a:ahLst/>
            <a:cxnLst/>
            <a:rect l="l" t="t" r="r" b="b"/>
            <a:pathLst>
              <a:path w="10459" h="9740" extrusionOk="0">
                <a:moveTo>
                  <a:pt x="2689" y="0"/>
                </a:moveTo>
                <a:lnTo>
                  <a:pt x="1082" y="1149"/>
                </a:lnTo>
                <a:lnTo>
                  <a:pt x="950" y="1477"/>
                </a:lnTo>
                <a:cubicBezTo>
                  <a:pt x="950" y="1477"/>
                  <a:pt x="1" y="9739"/>
                  <a:pt x="5082" y="9739"/>
                </a:cubicBezTo>
                <a:cubicBezTo>
                  <a:pt x="10459" y="9739"/>
                  <a:pt x="8819" y="559"/>
                  <a:pt x="8819" y="559"/>
                </a:cubicBezTo>
                <a:lnTo>
                  <a:pt x="2689" y="0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2"/>
          <p:cNvSpPr/>
          <p:nvPr/>
        </p:nvSpPr>
        <p:spPr>
          <a:xfrm>
            <a:off x="1924866" y="1129525"/>
            <a:ext cx="238702" cy="154900"/>
          </a:xfrm>
          <a:custGeom>
            <a:avLst/>
            <a:gdLst/>
            <a:ahLst/>
            <a:cxnLst/>
            <a:rect l="l" t="t" r="r" b="b"/>
            <a:pathLst>
              <a:path w="9116" h="6196" extrusionOk="0">
                <a:moveTo>
                  <a:pt x="4656" y="0"/>
                </a:moveTo>
                <a:lnTo>
                  <a:pt x="1606" y="32"/>
                </a:lnTo>
                <a:lnTo>
                  <a:pt x="688" y="1015"/>
                </a:lnTo>
                <a:lnTo>
                  <a:pt x="1" y="2589"/>
                </a:lnTo>
                <a:cubicBezTo>
                  <a:pt x="1" y="2589"/>
                  <a:pt x="491" y="5999"/>
                  <a:pt x="1081" y="6033"/>
                </a:cubicBezTo>
                <a:cubicBezTo>
                  <a:pt x="1089" y="6034"/>
                  <a:pt x="1096" y="6034"/>
                  <a:pt x="1103" y="6034"/>
                </a:cubicBezTo>
                <a:cubicBezTo>
                  <a:pt x="1660" y="6034"/>
                  <a:pt x="1212" y="4819"/>
                  <a:pt x="1212" y="4819"/>
                </a:cubicBezTo>
                <a:cubicBezTo>
                  <a:pt x="1212" y="4819"/>
                  <a:pt x="1574" y="4000"/>
                  <a:pt x="1509" y="3507"/>
                </a:cubicBezTo>
                <a:cubicBezTo>
                  <a:pt x="1409" y="3017"/>
                  <a:pt x="1081" y="2755"/>
                  <a:pt x="1081" y="2754"/>
                </a:cubicBezTo>
                <a:lnTo>
                  <a:pt x="1081" y="2754"/>
                </a:lnTo>
                <a:cubicBezTo>
                  <a:pt x="1081" y="2755"/>
                  <a:pt x="1574" y="3097"/>
                  <a:pt x="2290" y="3097"/>
                </a:cubicBezTo>
                <a:cubicBezTo>
                  <a:pt x="2826" y="3097"/>
                  <a:pt x="3489" y="2904"/>
                  <a:pt x="4163" y="2230"/>
                </a:cubicBezTo>
                <a:cubicBezTo>
                  <a:pt x="4163" y="2230"/>
                  <a:pt x="4346" y="3032"/>
                  <a:pt x="5200" y="3032"/>
                </a:cubicBezTo>
                <a:cubicBezTo>
                  <a:pt x="5491" y="3032"/>
                  <a:pt x="5861" y="2939"/>
                  <a:pt x="6327" y="2689"/>
                </a:cubicBezTo>
                <a:cubicBezTo>
                  <a:pt x="6327" y="2689"/>
                  <a:pt x="6829" y="3423"/>
                  <a:pt x="7418" y="3423"/>
                </a:cubicBezTo>
                <a:cubicBezTo>
                  <a:pt x="7597" y="3423"/>
                  <a:pt x="7784" y="3355"/>
                  <a:pt x="7967" y="3179"/>
                </a:cubicBezTo>
                <a:lnTo>
                  <a:pt x="7967" y="3179"/>
                </a:lnTo>
                <a:cubicBezTo>
                  <a:pt x="7967" y="3180"/>
                  <a:pt x="7836" y="4360"/>
                  <a:pt x="8295" y="4556"/>
                </a:cubicBezTo>
                <a:cubicBezTo>
                  <a:pt x="8295" y="4556"/>
                  <a:pt x="7804" y="6196"/>
                  <a:pt x="8460" y="6196"/>
                </a:cubicBezTo>
                <a:cubicBezTo>
                  <a:pt x="9116" y="6196"/>
                  <a:pt x="8853" y="1049"/>
                  <a:pt x="8853" y="1049"/>
                </a:cubicBezTo>
                <a:lnTo>
                  <a:pt x="4656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2"/>
          <p:cNvSpPr/>
          <p:nvPr/>
        </p:nvSpPr>
        <p:spPr>
          <a:xfrm>
            <a:off x="1902740" y="1226725"/>
            <a:ext cx="47919" cy="64450"/>
          </a:xfrm>
          <a:custGeom>
            <a:avLst/>
            <a:gdLst/>
            <a:ahLst/>
            <a:cxnLst/>
            <a:rect l="l" t="t" r="r" b="b"/>
            <a:pathLst>
              <a:path w="1830" h="2578" extrusionOk="0">
                <a:moveTo>
                  <a:pt x="1067" y="0"/>
                </a:moveTo>
                <a:cubicBezTo>
                  <a:pt x="584" y="0"/>
                  <a:pt x="0" y="199"/>
                  <a:pt x="221" y="1227"/>
                </a:cubicBezTo>
                <a:cubicBezTo>
                  <a:pt x="469" y="2394"/>
                  <a:pt x="1130" y="2578"/>
                  <a:pt x="1524" y="2578"/>
                </a:cubicBezTo>
                <a:cubicBezTo>
                  <a:pt x="1705" y="2578"/>
                  <a:pt x="1829" y="2539"/>
                  <a:pt x="1829" y="2539"/>
                </a:cubicBezTo>
                <a:lnTo>
                  <a:pt x="1632" y="78"/>
                </a:lnTo>
                <a:cubicBezTo>
                  <a:pt x="1632" y="78"/>
                  <a:pt x="1370" y="0"/>
                  <a:pt x="1067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2"/>
          <p:cNvSpPr/>
          <p:nvPr/>
        </p:nvSpPr>
        <p:spPr>
          <a:xfrm>
            <a:off x="2151523" y="1226725"/>
            <a:ext cx="47892" cy="64450"/>
          </a:xfrm>
          <a:custGeom>
            <a:avLst/>
            <a:gdLst/>
            <a:ahLst/>
            <a:cxnLst/>
            <a:rect l="l" t="t" r="r" b="b"/>
            <a:pathLst>
              <a:path w="1829" h="2578" extrusionOk="0">
                <a:moveTo>
                  <a:pt x="763" y="0"/>
                </a:moveTo>
                <a:cubicBezTo>
                  <a:pt x="460" y="0"/>
                  <a:pt x="197" y="78"/>
                  <a:pt x="197" y="78"/>
                </a:cubicBezTo>
                <a:lnTo>
                  <a:pt x="1" y="2539"/>
                </a:lnTo>
                <a:cubicBezTo>
                  <a:pt x="1" y="2539"/>
                  <a:pt x="125" y="2578"/>
                  <a:pt x="306" y="2578"/>
                </a:cubicBezTo>
                <a:cubicBezTo>
                  <a:pt x="699" y="2578"/>
                  <a:pt x="1360" y="2394"/>
                  <a:pt x="1606" y="1227"/>
                </a:cubicBezTo>
                <a:cubicBezTo>
                  <a:pt x="1828" y="199"/>
                  <a:pt x="1245" y="0"/>
                  <a:pt x="763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2034764" y="1233600"/>
            <a:ext cx="38623" cy="84475"/>
          </a:xfrm>
          <a:custGeom>
            <a:avLst/>
            <a:gdLst/>
            <a:ahLst/>
            <a:cxnLst/>
            <a:rect l="l" t="t" r="r" b="b"/>
            <a:pathLst>
              <a:path w="1475" h="3379" extrusionOk="0">
                <a:moveTo>
                  <a:pt x="360" y="0"/>
                </a:moveTo>
                <a:cubicBezTo>
                  <a:pt x="328" y="0"/>
                  <a:pt x="294" y="66"/>
                  <a:pt x="294" y="197"/>
                </a:cubicBezTo>
                <a:cubicBezTo>
                  <a:pt x="294" y="197"/>
                  <a:pt x="0" y="3116"/>
                  <a:pt x="425" y="3344"/>
                </a:cubicBezTo>
                <a:cubicBezTo>
                  <a:pt x="491" y="3378"/>
                  <a:pt x="525" y="3378"/>
                  <a:pt x="591" y="3378"/>
                </a:cubicBezTo>
                <a:cubicBezTo>
                  <a:pt x="1016" y="3378"/>
                  <a:pt x="1475" y="2689"/>
                  <a:pt x="1378" y="2526"/>
                </a:cubicBezTo>
                <a:cubicBezTo>
                  <a:pt x="1278" y="2361"/>
                  <a:pt x="787" y="2198"/>
                  <a:pt x="787" y="2198"/>
                </a:cubicBezTo>
                <a:cubicBezTo>
                  <a:pt x="787" y="2198"/>
                  <a:pt x="491" y="0"/>
                  <a:pt x="360" y="0"/>
                </a:cubicBezTo>
                <a:close/>
              </a:path>
            </a:pathLst>
          </a:custGeom>
          <a:solidFill>
            <a:srgbClr val="DF9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2"/>
          <p:cNvSpPr/>
          <p:nvPr/>
        </p:nvSpPr>
        <p:spPr>
          <a:xfrm>
            <a:off x="2023557" y="1330025"/>
            <a:ext cx="59309" cy="20850"/>
          </a:xfrm>
          <a:custGeom>
            <a:avLst/>
            <a:gdLst/>
            <a:ahLst/>
            <a:cxnLst/>
            <a:rect l="l" t="t" r="r" b="b"/>
            <a:pathLst>
              <a:path w="2265" h="834" extrusionOk="0">
                <a:moveTo>
                  <a:pt x="233" y="0"/>
                </a:moveTo>
                <a:cubicBezTo>
                  <a:pt x="87" y="0"/>
                  <a:pt x="1" y="40"/>
                  <a:pt x="1" y="177"/>
                </a:cubicBezTo>
                <a:cubicBezTo>
                  <a:pt x="1" y="537"/>
                  <a:pt x="494" y="833"/>
                  <a:pt x="1116" y="833"/>
                </a:cubicBezTo>
                <a:cubicBezTo>
                  <a:pt x="1740" y="833"/>
                  <a:pt x="2265" y="537"/>
                  <a:pt x="2265" y="177"/>
                </a:cubicBezTo>
                <a:cubicBezTo>
                  <a:pt x="2265" y="40"/>
                  <a:pt x="2173" y="0"/>
                  <a:pt x="2021" y="0"/>
                </a:cubicBezTo>
                <a:cubicBezTo>
                  <a:pt x="1808" y="0"/>
                  <a:pt x="1479" y="78"/>
                  <a:pt x="1116" y="78"/>
                </a:cubicBezTo>
                <a:cubicBezTo>
                  <a:pt x="754" y="78"/>
                  <a:pt x="436" y="0"/>
                  <a:pt x="2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2"/>
          <p:cNvSpPr/>
          <p:nvPr/>
        </p:nvSpPr>
        <p:spPr>
          <a:xfrm>
            <a:off x="1996089" y="1247550"/>
            <a:ext cx="13773" cy="26250"/>
          </a:xfrm>
          <a:custGeom>
            <a:avLst/>
            <a:gdLst/>
            <a:ahLst/>
            <a:cxnLst/>
            <a:rect l="l" t="t" r="r" b="b"/>
            <a:pathLst>
              <a:path w="526" h="1050" extrusionOk="0">
                <a:moveTo>
                  <a:pt x="263" y="1"/>
                </a:moveTo>
                <a:cubicBezTo>
                  <a:pt x="100" y="1"/>
                  <a:pt x="1" y="229"/>
                  <a:pt x="1" y="525"/>
                </a:cubicBezTo>
                <a:cubicBezTo>
                  <a:pt x="1" y="819"/>
                  <a:pt x="100" y="1050"/>
                  <a:pt x="263" y="1050"/>
                </a:cubicBezTo>
                <a:cubicBezTo>
                  <a:pt x="394" y="1050"/>
                  <a:pt x="525" y="819"/>
                  <a:pt x="525" y="525"/>
                </a:cubicBezTo>
                <a:cubicBezTo>
                  <a:pt x="525" y="229"/>
                  <a:pt x="394" y="1"/>
                  <a:pt x="263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2"/>
          <p:cNvSpPr/>
          <p:nvPr/>
        </p:nvSpPr>
        <p:spPr>
          <a:xfrm>
            <a:off x="2094859" y="1247550"/>
            <a:ext cx="13773" cy="26250"/>
          </a:xfrm>
          <a:custGeom>
            <a:avLst/>
            <a:gdLst/>
            <a:ahLst/>
            <a:cxnLst/>
            <a:rect l="l" t="t" r="r" b="b"/>
            <a:pathLst>
              <a:path w="526" h="1050" extrusionOk="0">
                <a:moveTo>
                  <a:pt x="263" y="1"/>
                </a:moveTo>
                <a:cubicBezTo>
                  <a:pt x="98" y="1"/>
                  <a:pt x="1" y="229"/>
                  <a:pt x="1" y="525"/>
                </a:cubicBezTo>
                <a:cubicBezTo>
                  <a:pt x="1" y="819"/>
                  <a:pt x="98" y="1050"/>
                  <a:pt x="263" y="1050"/>
                </a:cubicBezTo>
                <a:cubicBezTo>
                  <a:pt x="394" y="1050"/>
                  <a:pt x="525" y="819"/>
                  <a:pt x="525" y="525"/>
                </a:cubicBezTo>
                <a:cubicBezTo>
                  <a:pt x="525" y="229"/>
                  <a:pt x="394" y="1"/>
                  <a:pt x="263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2"/>
          <p:cNvSpPr/>
          <p:nvPr/>
        </p:nvSpPr>
        <p:spPr>
          <a:xfrm>
            <a:off x="1976372" y="1218950"/>
            <a:ext cx="40351" cy="21225"/>
          </a:xfrm>
          <a:custGeom>
            <a:avLst/>
            <a:gdLst/>
            <a:ahLst/>
            <a:cxnLst/>
            <a:rect l="l" t="t" r="r" b="b"/>
            <a:pathLst>
              <a:path w="1541" h="849" extrusionOk="0">
                <a:moveTo>
                  <a:pt x="1233" y="0"/>
                </a:moveTo>
                <a:cubicBezTo>
                  <a:pt x="904" y="0"/>
                  <a:pt x="379" y="95"/>
                  <a:pt x="1" y="620"/>
                </a:cubicBezTo>
                <a:lnTo>
                  <a:pt x="66" y="848"/>
                </a:lnTo>
                <a:cubicBezTo>
                  <a:pt x="66" y="848"/>
                  <a:pt x="542" y="497"/>
                  <a:pt x="1232" y="497"/>
                </a:cubicBezTo>
                <a:cubicBezTo>
                  <a:pt x="1331" y="497"/>
                  <a:pt x="1434" y="504"/>
                  <a:pt x="1541" y="520"/>
                </a:cubicBezTo>
                <a:lnTo>
                  <a:pt x="1541" y="30"/>
                </a:lnTo>
                <a:cubicBezTo>
                  <a:pt x="1541" y="30"/>
                  <a:pt x="1418" y="0"/>
                  <a:pt x="1233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2"/>
          <p:cNvSpPr/>
          <p:nvPr/>
        </p:nvSpPr>
        <p:spPr>
          <a:xfrm>
            <a:off x="2083678" y="1218950"/>
            <a:ext cx="40403" cy="21225"/>
          </a:xfrm>
          <a:custGeom>
            <a:avLst/>
            <a:gdLst/>
            <a:ahLst/>
            <a:cxnLst/>
            <a:rect l="l" t="t" r="r" b="b"/>
            <a:pathLst>
              <a:path w="1543" h="849" extrusionOk="0">
                <a:moveTo>
                  <a:pt x="309" y="0"/>
                </a:moveTo>
                <a:cubicBezTo>
                  <a:pt x="123" y="0"/>
                  <a:pt x="0" y="30"/>
                  <a:pt x="0" y="30"/>
                </a:cubicBezTo>
                <a:lnTo>
                  <a:pt x="0" y="520"/>
                </a:lnTo>
                <a:cubicBezTo>
                  <a:pt x="107" y="504"/>
                  <a:pt x="210" y="497"/>
                  <a:pt x="310" y="497"/>
                </a:cubicBezTo>
                <a:cubicBezTo>
                  <a:pt x="1006" y="497"/>
                  <a:pt x="1508" y="848"/>
                  <a:pt x="1508" y="848"/>
                </a:cubicBezTo>
                <a:lnTo>
                  <a:pt x="1542" y="620"/>
                </a:lnTo>
                <a:cubicBezTo>
                  <a:pt x="1165" y="95"/>
                  <a:pt x="639" y="0"/>
                  <a:pt x="309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2"/>
          <p:cNvSpPr txBox="1">
            <a:spLocks noGrp="1"/>
          </p:cNvSpPr>
          <p:nvPr>
            <p:ph type="title"/>
          </p:nvPr>
        </p:nvSpPr>
        <p:spPr>
          <a:xfrm>
            <a:off x="4322618" y="1354175"/>
            <a:ext cx="371784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OPPORTUNITIES     FOR   AI SYSTEM</a:t>
            </a:r>
            <a:endParaRPr dirty="0"/>
          </a:p>
        </p:txBody>
      </p:sp>
      <p:sp>
        <p:nvSpPr>
          <p:cNvPr id="863" name="Google Shape;863;p42"/>
          <p:cNvSpPr txBox="1">
            <a:spLocks noGrp="1"/>
          </p:cNvSpPr>
          <p:nvPr>
            <p:ph type="subTitle" idx="1"/>
          </p:nvPr>
        </p:nvSpPr>
        <p:spPr>
          <a:xfrm>
            <a:off x="4701215" y="1974861"/>
            <a:ext cx="3429900" cy="2167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chemeClr val="bg1"/>
                </a:solidFill>
                <a:effectLst/>
                <a:latin typeface="Univers Condensed Light" panose="020B0306020202040204" pitchFamily="34" charset="0"/>
              </a:rPr>
              <a:t>Rising Healthcare Costs &amp; Diseases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b="1" i="0" dirty="0">
              <a:solidFill>
                <a:schemeClr val="bg1"/>
              </a:solidFill>
              <a:effectLst/>
              <a:latin typeface="Univers Condensed Light" panose="020B0306020202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chemeClr val="bg1"/>
                </a:solidFill>
                <a:effectLst/>
                <a:latin typeface="Univers Condensed Light" panose="020B0306020202040204" pitchFamily="34" charset="0"/>
              </a:rPr>
              <a:t>Technological Adaptation</a:t>
            </a:r>
          </a:p>
          <a:p>
            <a:pPr>
              <a:buFont typeface="Arial" panose="020B0604020202020204" pitchFamily="34" charset="0"/>
              <a:buChar char="•"/>
            </a:pPr>
            <a:endParaRPr lang="ko-Kore-KR" altLang="en-US" sz="1400" dirty="0">
              <a:solidFill>
                <a:schemeClr val="bg1"/>
              </a:solidFill>
              <a:latin typeface="Univers Condensed Light" panose="020B0306020202040204" pitchFamily="34" charset="0"/>
              <a:ea typeface="나눔바른고딕 Light"/>
              <a:cs typeface="Calibri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chemeClr val="bg1"/>
                </a:solidFill>
                <a:effectLst/>
                <a:latin typeface="Univers Condensed Light" panose="020B0306020202040204" pitchFamily="34" charset="0"/>
              </a:rPr>
              <a:t>Consumer Expectations and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ko-Kore-KR" altLang="en-US" sz="1400" dirty="0">
              <a:solidFill>
                <a:schemeClr val="bg1"/>
              </a:solidFill>
              <a:latin typeface="Univers Condensed Light" panose="020B0306020202040204" pitchFamily="34" charset="0"/>
              <a:ea typeface="나눔바른고딕 Light"/>
              <a:cs typeface="Calibri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Univers Condensed Light" panose="020B0306020202040204" pitchFamily="34" charset="0"/>
                <a:ea typeface="VOLLKORN REGULAR ROMAN" pitchFamily="2" charset="0"/>
                <a:cs typeface="Calibri" panose="02000000000000000000" pitchFamily="2" charset="0"/>
              </a:rPr>
              <a:t>Increase</a:t>
            </a:r>
            <a:r>
              <a:rPr lang="en-US" altLang="en-US" b="1" dirty="0">
                <a:solidFill>
                  <a:schemeClr val="bg1"/>
                </a:solidFill>
                <a:latin typeface="Univers Condensed Light" panose="020B0306020202040204" pitchFamily="34" charset="0"/>
                <a:ea typeface="VOLLKORN REGULAR ROMAN" pitchFamily="2" charset="0"/>
                <a:cs typeface="Calibri" panose="02000000000000000000" pitchFamily="2" charset="0"/>
              </a:rPr>
              <a:t> in Competition </a:t>
            </a:r>
            <a:endParaRPr lang="ko-Kore-KR" altLang="en-US" b="1" dirty="0">
              <a:solidFill>
                <a:schemeClr val="bg1"/>
              </a:solidFill>
              <a:latin typeface="Univers Condensed Light" panose="020B0306020202040204" pitchFamily="34" charset="0"/>
              <a:ea typeface="나눔바른고딕 Light"/>
              <a:cs typeface="Calibri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ore-KR" sz="1400" dirty="0">
              <a:solidFill>
                <a:schemeClr val="bg1"/>
              </a:solidFill>
              <a:latin typeface="Univers Condensed Light" panose="020B0306020202040204" pitchFamily="34" charset="0"/>
              <a:ea typeface="VOLLKORN REGULAR ROMAN" pitchFamily="2" charset="0"/>
              <a:cs typeface="Calibri" panose="02000000000000000000" pitchFamily="2" charset="0"/>
            </a:endParaRPr>
          </a:p>
        </p:txBody>
      </p:sp>
      <p:sp>
        <p:nvSpPr>
          <p:cNvPr id="864" name="Google Shape;864;p42"/>
          <p:cNvSpPr/>
          <p:nvPr/>
        </p:nvSpPr>
        <p:spPr>
          <a:xfrm>
            <a:off x="2154954" y="1843450"/>
            <a:ext cx="97853" cy="108250"/>
          </a:xfrm>
          <a:custGeom>
            <a:avLst/>
            <a:gdLst/>
            <a:ahLst/>
            <a:cxnLst/>
            <a:rect l="l" t="t" r="r" b="b"/>
            <a:pathLst>
              <a:path w="3737" h="4330" extrusionOk="0">
                <a:moveTo>
                  <a:pt x="1" y="0"/>
                </a:moveTo>
                <a:cubicBezTo>
                  <a:pt x="1" y="1"/>
                  <a:pt x="1" y="4263"/>
                  <a:pt x="1837" y="4328"/>
                </a:cubicBezTo>
                <a:cubicBezTo>
                  <a:pt x="1851" y="4329"/>
                  <a:pt x="1865" y="4329"/>
                  <a:pt x="1879" y="4329"/>
                </a:cubicBezTo>
                <a:cubicBezTo>
                  <a:pt x="3674" y="4329"/>
                  <a:pt x="3736" y="131"/>
                  <a:pt x="3442" y="100"/>
                </a:cubicBezTo>
                <a:cubicBezTo>
                  <a:pt x="2983" y="66"/>
                  <a:pt x="132" y="10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2"/>
          <p:cNvSpPr/>
          <p:nvPr/>
        </p:nvSpPr>
        <p:spPr>
          <a:xfrm>
            <a:off x="2154954" y="1843450"/>
            <a:ext cx="93585" cy="63950"/>
          </a:xfrm>
          <a:custGeom>
            <a:avLst/>
            <a:gdLst/>
            <a:ahLst/>
            <a:cxnLst/>
            <a:rect l="l" t="t" r="r" b="b"/>
            <a:pathLst>
              <a:path w="3574" h="2558" extrusionOk="0">
                <a:moveTo>
                  <a:pt x="1" y="0"/>
                </a:moveTo>
                <a:cubicBezTo>
                  <a:pt x="1" y="0"/>
                  <a:pt x="1" y="1378"/>
                  <a:pt x="329" y="2558"/>
                </a:cubicBezTo>
                <a:lnTo>
                  <a:pt x="3377" y="2558"/>
                </a:lnTo>
                <a:cubicBezTo>
                  <a:pt x="3508" y="1968"/>
                  <a:pt x="3573" y="1312"/>
                  <a:pt x="3573" y="853"/>
                </a:cubicBezTo>
                <a:cubicBezTo>
                  <a:pt x="3573" y="394"/>
                  <a:pt x="3542" y="100"/>
                  <a:pt x="3442" y="100"/>
                </a:cubicBezTo>
                <a:cubicBezTo>
                  <a:pt x="2983" y="66"/>
                  <a:pt x="132" y="100"/>
                  <a:pt x="1" y="0"/>
                </a:cubicBezTo>
                <a:close/>
              </a:path>
            </a:pathLst>
          </a:custGeom>
          <a:solidFill>
            <a:srgbClr val="FDE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1889621" y="1857425"/>
            <a:ext cx="90207" cy="49975"/>
          </a:xfrm>
          <a:custGeom>
            <a:avLst/>
            <a:gdLst/>
            <a:ahLst/>
            <a:cxnLst/>
            <a:rect l="l" t="t" r="r" b="b"/>
            <a:pathLst>
              <a:path w="3445" h="1999" extrusionOk="0">
                <a:moveTo>
                  <a:pt x="3379" y="0"/>
                </a:moveTo>
                <a:lnTo>
                  <a:pt x="1" y="228"/>
                </a:lnTo>
                <a:cubicBezTo>
                  <a:pt x="1" y="228"/>
                  <a:pt x="35" y="1081"/>
                  <a:pt x="232" y="1999"/>
                </a:cubicBezTo>
                <a:lnTo>
                  <a:pt x="3280" y="1999"/>
                </a:lnTo>
                <a:cubicBezTo>
                  <a:pt x="3445" y="1015"/>
                  <a:pt x="3379" y="0"/>
                  <a:pt x="3379" y="0"/>
                </a:cubicBezTo>
                <a:close/>
              </a:path>
            </a:pathLst>
          </a:custGeom>
          <a:solidFill>
            <a:srgbClr val="FDE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2"/>
          <p:cNvSpPr/>
          <p:nvPr/>
        </p:nvSpPr>
        <p:spPr>
          <a:xfrm>
            <a:off x="1596009" y="1064350"/>
            <a:ext cx="50720" cy="84025"/>
          </a:xfrm>
          <a:custGeom>
            <a:avLst/>
            <a:gdLst/>
            <a:ahLst/>
            <a:cxnLst/>
            <a:rect l="l" t="t" r="r" b="b"/>
            <a:pathLst>
              <a:path w="1937" h="3361" extrusionOk="0">
                <a:moveTo>
                  <a:pt x="1710" y="1"/>
                </a:moveTo>
                <a:cubicBezTo>
                  <a:pt x="1656" y="1"/>
                  <a:pt x="1607" y="17"/>
                  <a:pt x="1574" y="50"/>
                </a:cubicBezTo>
                <a:lnTo>
                  <a:pt x="100" y="1524"/>
                </a:lnTo>
                <a:cubicBezTo>
                  <a:pt x="0" y="1624"/>
                  <a:pt x="0" y="1755"/>
                  <a:pt x="100" y="1820"/>
                </a:cubicBezTo>
                <a:lnTo>
                  <a:pt x="1574" y="3294"/>
                </a:lnTo>
                <a:cubicBezTo>
                  <a:pt x="1608" y="3329"/>
                  <a:pt x="1674" y="3360"/>
                  <a:pt x="1705" y="3360"/>
                </a:cubicBezTo>
                <a:cubicBezTo>
                  <a:pt x="1771" y="3360"/>
                  <a:pt x="1805" y="3329"/>
                  <a:pt x="1871" y="3294"/>
                </a:cubicBezTo>
                <a:cubicBezTo>
                  <a:pt x="1936" y="3229"/>
                  <a:pt x="1936" y="3098"/>
                  <a:pt x="1871" y="3001"/>
                </a:cubicBezTo>
                <a:lnTo>
                  <a:pt x="525" y="1689"/>
                </a:lnTo>
                <a:lnTo>
                  <a:pt x="1871" y="344"/>
                </a:lnTo>
                <a:cubicBezTo>
                  <a:pt x="1936" y="246"/>
                  <a:pt x="1936" y="147"/>
                  <a:pt x="1871" y="50"/>
                </a:cubicBezTo>
                <a:cubicBezTo>
                  <a:pt x="1821" y="17"/>
                  <a:pt x="1763" y="1"/>
                  <a:pt x="17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2"/>
          <p:cNvSpPr/>
          <p:nvPr/>
        </p:nvSpPr>
        <p:spPr>
          <a:xfrm>
            <a:off x="2479490" y="1074575"/>
            <a:ext cx="16313" cy="15625"/>
          </a:xfrm>
          <a:custGeom>
            <a:avLst/>
            <a:gdLst/>
            <a:ahLst/>
            <a:cxnLst/>
            <a:rect l="l" t="t" r="r" b="b"/>
            <a:pathLst>
              <a:path w="623" h="625" extrusionOk="0">
                <a:moveTo>
                  <a:pt x="294" y="0"/>
                </a:moveTo>
                <a:cubicBezTo>
                  <a:pt x="132" y="0"/>
                  <a:pt x="1" y="131"/>
                  <a:pt x="1" y="297"/>
                </a:cubicBezTo>
                <a:cubicBezTo>
                  <a:pt x="1" y="459"/>
                  <a:pt x="132" y="624"/>
                  <a:pt x="294" y="624"/>
                </a:cubicBezTo>
                <a:cubicBezTo>
                  <a:pt x="460" y="624"/>
                  <a:pt x="622" y="459"/>
                  <a:pt x="622" y="297"/>
                </a:cubicBezTo>
                <a:cubicBezTo>
                  <a:pt x="622" y="131"/>
                  <a:pt x="460" y="0"/>
                  <a:pt x="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2"/>
          <p:cNvSpPr/>
          <p:nvPr/>
        </p:nvSpPr>
        <p:spPr>
          <a:xfrm>
            <a:off x="2479490" y="1098375"/>
            <a:ext cx="16313" cy="15550"/>
          </a:xfrm>
          <a:custGeom>
            <a:avLst/>
            <a:gdLst/>
            <a:ahLst/>
            <a:cxnLst/>
            <a:rect l="l" t="t" r="r" b="b"/>
            <a:pathLst>
              <a:path w="623" h="622" extrusionOk="0">
                <a:moveTo>
                  <a:pt x="294" y="0"/>
                </a:moveTo>
                <a:cubicBezTo>
                  <a:pt x="132" y="0"/>
                  <a:pt x="1" y="163"/>
                  <a:pt x="1" y="328"/>
                </a:cubicBezTo>
                <a:cubicBezTo>
                  <a:pt x="1" y="491"/>
                  <a:pt x="132" y="622"/>
                  <a:pt x="294" y="622"/>
                </a:cubicBezTo>
                <a:cubicBezTo>
                  <a:pt x="460" y="622"/>
                  <a:pt x="622" y="491"/>
                  <a:pt x="622" y="328"/>
                </a:cubicBezTo>
                <a:cubicBezTo>
                  <a:pt x="622" y="163"/>
                  <a:pt x="460" y="0"/>
                  <a:pt x="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2"/>
          <p:cNvSpPr/>
          <p:nvPr/>
        </p:nvSpPr>
        <p:spPr>
          <a:xfrm>
            <a:off x="2479490" y="1122950"/>
            <a:ext cx="16313" cy="14800"/>
          </a:xfrm>
          <a:custGeom>
            <a:avLst/>
            <a:gdLst/>
            <a:ahLst/>
            <a:cxnLst/>
            <a:rect l="l" t="t" r="r" b="b"/>
            <a:pathLst>
              <a:path w="623" h="592" extrusionOk="0">
                <a:moveTo>
                  <a:pt x="294" y="1"/>
                </a:moveTo>
                <a:cubicBezTo>
                  <a:pt x="132" y="1"/>
                  <a:pt x="1" y="132"/>
                  <a:pt x="1" y="295"/>
                </a:cubicBezTo>
                <a:cubicBezTo>
                  <a:pt x="1" y="460"/>
                  <a:pt x="132" y="591"/>
                  <a:pt x="294" y="591"/>
                </a:cubicBezTo>
                <a:cubicBezTo>
                  <a:pt x="460" y="591"/>
                  <a:pt x="622" y="460"/>
                  <a:pt x="622" y="295"/>
                </a:cubicBezTo>
                <a:cubicBezTo>
                  <a:pt x="622" y="132"/>
                  <a:pt x="460" y="1"/>
                  <a:pt x="2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2"/>
          <p:cNvSpPr/>
          <p:nvPr/>
        </p:nvSpPr>
        <p:spPr>
          <a:xfrm>
            <a:off x="1768620" y="2527300"/>
            <a:ext cx="48914" cy="26025"/>
          </a:xfrm>
          <a:custGeom>
            <a:avLst/>
            <a:gdLst/>
            <a:ahLst/>
            <a:cxnLst/>
            <a:rect l="l" t="t" r="r" b="b"/>
            <a:pathLst>
              <a:path w="1868" h="1041" extrusionOk="0">
                <a:moveTo>
                  <a:pt x="917" y="0"/>
                </a:moveTo>
                <a:cubicBezTo>
                  <a:pt x="893" y="0"/>
                  <a:pt x="868" y="9"/>
                  <a:pt x="853" y="26"/>
                </a:cubicBezTo>
                <a:lnTo>
                  <a:pt x="32" y="844"/>
                </a:lnTo>
                <a:cubicBezTo>
                  <a:pt x="0" y="878"/>
                  <a:pt x="0" y="944"/>
                  <a:pt x="32" y="1009"/>
                </a:cubicBezTo>
                <a:cubicBezTo>
                  <a:pt x="49" y="1025"/>
                  <a:pt x="74" y="1033"/>
                  <a:pt x="102" y="1033"/>
                </a:cubicBezTo>
                <a:cubicBezTo>
                  <a:pt x="131" y="1033"/>
                  <a:pt x="164" y="1025"/>
                  <a:pt x="197" y="1009"/>
                </a:cubicBezTo>
                <a:lnTo>
                  <a:pt x="918" y="254"/>
                </a:lnTo>
                <a:lnTo>
                  <a:pt x="1640" y="1009"/>
                </a:lnTo>
                <a:cubicBezTo>
                  <a:pt x="1671" y="1009"/>
                  <a:pt x="1705" y="1041"/>
                  <a:pt x="1737" y="1041"/>
                </a:cubicBezTo>
                <a:cubicBezTo>
                  <a:pt x="1771" y="1041"/>
                  <a:pt x="1802" y="1009"/>
                  <a:pt x="1802" y="1009"/>
                </a:cubicBezTo>
                <a:cubicBezTo>
                  <a:pt x="1868" y="944"/>
                  <a:pt x="1868" y="878"/>
                  <a:pt x="1802" y="844"/>
                </a:cubicBezTo>
                <a:lnTo>
                  <a:pt x="984" y="26"/>
                </a:lnTo>
                <a:cubicBezTo>
                  <a:pt x="967" y="9"/>
                  <a:pt x="942" y="0"/>
                  <a:pt x="917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2"/>
          <p:cNvSpPr/>
          <p:nvPr/>
        </p:nvSpPr>
        <p:spPr>
          <a:xfrm>
            <a:off x="1768620" y="2647600"/>
            <a:ext cx="48914" cy="26050"/>
          </a:xfrm>
          <a:custGeom>
            <a:avLst/>
            <a:gdLst/>
            <a:ahLst/>
            <a:cxnLst/>
            <a:rect l="l" t="t" r="r" b="b"/>
            <a:pathLst>
              <a:path w="1868" h="1042" extrusionOk="0">
                <a:moveTo>
                  <a:pt x="97" y="1"/>
                </a:moveTo>
                <a:cubicBezTo>
                  <a:pt x="66" y="1"/>
                  <a:pt x="66" y="32"/>
                  <a:pt x="32" y="32"/>
                </a:cubicBezTo>
                <a:cubicBezTo>
                  <a:pt x="0" y="98"/>
                  <a:pt x="0" y="163"/>
                  <a:pt x="32" y="198"/>
                </a:cubicBezTo>
                <a:lnTo>
                  <a:pt x="853" y="1016"/>
                </a:lnTo>
                <a:cubicBezTo>
                  <a:pt x="868" y="1033"/>
                  <a:pt x="893" y="1041"/>
                  <a:pt x="917" y="1041"/>
                </a:cubicBezTo>
                <a:cubicBezTo>
                  <a:pt x="942" y="1041"/>
                  <a:pt x="967" y="1033"/>
                  <a:pt x="984" y="1016"/>
                </a:cubicBezTo>
                <a:lnTo>
                  <a:pt x="1802" y="198"/>
                </a:lnTo>
                <a:cubicBezTo>
                  <a:pt x="1868" y="163"/>
                  <a:pt x="1868" y="98"/>
                  <a:pt x="1802" y="32"/>
                </a:cubicBezTo>
                <a:cubicBezTo>
                  <a:pt x="1786" y="17"/>
                  <a:pt x="1762" y="9"/>
                  <a:pt x="1734" y="9"/>
                </a:cubicBezTo>
                <a:cubicBezTo>
                  <a:pt x="1705" y="9"/>
                  <a:pt x="1672" y="17"/>
                  <a:pt x="1640" y="32"/>
                </a:cubicBezTo>
                <a:lnTo>
                  <a:pt x="918" y="788"/>
                </a:lnTo>
                <a:lnTo>
                  <a:pt x="197" y="32"/>
                </a:lnTo>
                <a:cubicBezTo>
                  <a:pt x="163" y="32"/>
                  <a:pt x="131" y="1"/>
                  <a:pt x="97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2"/>
          <p:cNvSpPr/>
          <p:nvPr/>
        </p:nvSpPr>
        <p:spPr>
          <a:xfrm>
            <a:off x="1982368" y="2527300"/>
            <a:ext cx="48992" cy="26025"/>
          </a:xfrm>
          <a:custGeom>
            <a:avLst/>
            <a:gdLst/>
            <a:ahLst/>
            <a:cxnLst/>
            <a:rect l="l" t="t" r="r" b="b"/>
            <a:pathLst>
              <a:path w="1871" h="1041" extrusionOk="0">
                <a:moveTo>
                  <a:pt x="923" y="0"/>
                </a:moveTo>
                <a:cubicBezTo>
                  <a:pt x="894" y="0"/>
                  <a:pt x="870" y="9"/>
                  <a:pt x="853" y="26"/>
                </a:cubicBezTo>
                <a:lnTo>
                  <a:pt x="34" y="844"/>
                </a:lnTo>
                <a:cubicBezTo>
                  <a:pt x="0" y="878"/>
                  <a:pt x="0" y="944"/>
                  <a:pt x="34" y="1009"/>
                </a:cubicBezTo>
                <a:cubicBezTo>
                  <a:pt x="50" y="1025"/>
                  <a:pt x="83" y="1033"/>
                  <a:pt x="115" y="1033"/>
                </a:cubicBezTo>
                <a:cubicBezTo>
                  <a:pt x="148" y="1033"/>
                  <a:pt x="181" y="1025"/>
                  <a:pt x="197" y="1009"/>
                </a:cubicBezTo>
                <a:lnTo>
                  <a:pt x="918" y="254"/>
                </a:lnTo>
                <a:lnTo>
                  <a:pt x="1674" y="1009"/>
                </a:lnTo>
                <a:cubicBezTo>
                  <a:pt x="1674" y="1009"/>
                  <a:pt x="1705" y="1041"/>
                  <a:pt x="1739" y="1041"/>
                </a:cubicBezTo>
                <a:cubicBezTo>
                  <a:pt x="1771" y="1041"/>
                  <a:pt x="1805" y="1009"/>
                  <a:pt x="1836" y="1009"/>
                </a:cubicBezTo>
                <a:cubicBezTo>
                  <a:pt x="1870" y="944"/>
                  <a:pt x="1870" y="878"/>
                  <a:pt x="1836" y="844"/>
                </a:cubicBezTo>
                <a:lnTo>
                  <a:pt x="1018" y="26"/>
                </a:lnTo>
                <a:cubicBezTo>
                  <a:pt x="985" y="9"/>
                  <a:pt x="952" y="0"/>
                  <a:pt x="923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2"/>
          <p:cNvSpPr/>
          <p:nvPr/>
        </p:nvSpPr>
        <p:spPr>
          <a:xfrm>
            <a:off x="1982368" y="2647600"/>
            <a:ext cx="48992" cy="26050"/>
          </a:xfrm>
          <a:custGeom>
            <a:avLst/>
            <a:gdLst/>
            <a:ahLst/>
            <a:cxnLst/>
            <a:rect l="l" t="t" r="r" b="b"/>
            <a:pathLst>
              <a:path w="1871" h="1042" extrusionOk="0">
                <a:moveTo>
                  <a:pt x="131" y="1"/>
                </a:moveTo>
                <a:cubicBezTo>
                  <a:pt x="100" y="1"/>
                  <a:pt x="66" y="32"/>
                  <a:pt x="34" y="32"/>
                </a:cubicBezTo>
                <a:cubicBezTo>
                  <a:pt x="0" y="98"/>
                  <a:pt x="0" y="163"/>
                  <a:pt x="34" y="198"/>
                </a:cubicBezTo>
                <a:lnTo>
                  <a:pt x="853" y="1016"/>
                </a:lnTo>
                <a:cubicBezTo>
                  <a:pt x="870" y="1033"/>
                  <a:pt x="894" y="1041"/>
                  <a:pt x="923" y="1041"/>
                </a:cubicBezTo>
                <a:cubicBezTo>
                  <a:pt x="952" y="1041"/>
                  <a:pt x="985" y="1033"/>
                  <a:pt x="1018" y="1016"/>
                </a:cubicBezTo>
                <a:lnTo>
                  <a:pt x="1836" y="198"/>
                </a:lnTo>
                <a:cubicBezTo>
                  <a:pt x="1870" y="163"/>
                  <a:pt x="1870" y="98"/>
                  <a:pt x="1836" y="32"/>
                </a:cubicBezTo>
                <a:cubicBezTo>
                  <a:pt x="1803" y="17"/>
                  <a:pt x="1771" y="9"/>
                  <a:pt x="1742" y="9"/>
                </a:cubicBezTo>
                <a:cubicBezTo>
                  <a:pt x="1714" y="9"/>
                  <a:pt x="1689" y="17"/>
                  <a:pt x="1674" y="32"/>
                </a:cubicBezTo>
                <a:lnTo>
                  <a:pt x="918" y="788"/>
                </a:lnTo>
                <a:lnTo>
                  <a:pt x="197" y="32"/>
                </a:lnTo>
                <a:cubicBezTo>
                  <a:pt x="165" y="32"/>
                  <a:pt x="131" y="1"/>
                  <a:pt x="131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2"/>
          <p:cNvSpPr/>
          <p:nvPr/>
        </p:nvSpPr>
        <p:spPr>
          <a:xfrm>
            <a:off x="2234765" y="2527300"/>
            <a:ext cx="48992" cy="26025"/>
          </a:xfrm>
          <a:custGeom>
            <a:avLst/>
            <a:gdLst/>
            <a:ahLst/>
            <a:cxnLst/>
            <a:rect l="l" t="t" r="r" b="b"/>
            <a:pathLst>
              <a:path w="1871" h="1041" extrusionOk="0">
                <a:moveTo>
                  <a:pt x="948" y="0"/>
                </a:moveTo>
                <a:cubicBezTo>
                  <a:pt x="919" y="0"/>
                  <a:pt x="886" y="9"/>
                  <a:pt x="853" y="26"/>
                </a:cubicBezTo>
                <a:lnTo>
                  <a:pt x="66" y="844"/>
                </a:lnTo>
                <a:cubicBezTo>
                  <a:pt x="1" y="878"/>
                  <a:pt x="1" y="944"/>
                  <a:pt x="66" y="1009"/>
                </a:cubicBezTo>
                <a:cubicBezTo>
                  <a:pt x="83" y="1025"/>
                  <a:pt x="108" y="1033"/>
                  <a:pt x="133" y="1033"/>
                </a:cubicBezTo>
                <a:cubicBezTo>
                  <a:pt x="157" y="1033"/>
                  <a:pt x="182" y="1025"/>
                  <a:pt x="197" y="1009"/>
                </a:cubicBezTo>
                <a:lnTo>
                  <a:pt x="953" y="254"/>
                </a:lnTo>
                <a:lnTo>
                  <a:pt x="1674" y="1009"/>
                </a:lnTo>
                <a:cubicBezTo>
                  <a:pt x="1706" y="1009"/>
                  <a:pt x="1740" y="1041"/>
                  <a:pt x="1771" y="1041"/>
                </a:cubicBezTo>
                <a:cubicBezTo>
                  <a:pt x="1805" y="1041"/>
                  <a:pt x="1805" y="1009"/>
                  <a:pt x="1837" y="1009"/>
                </a:cubicBezTo>
                <a:cubicBezTo>
                  <a:pt x="1871" y="944"/>
                  <a:pt x="1871" y="878"/>
                  <a:pt x="1837" y="844"/>
                </a:cubicBezTo>
                <a:lnTo>
                  <a:pt x="1018" y="26"/>
                </a:lnTo>
                <a:cubicBezTo>
                  <a:pt x="1001" y="9"/>
                  <a:pt x="976" y="0"/>
                  <a:pt x="948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2"/>
          <p:cNvSpPr/>
          <p:nvPr/>
        </p:nvSpPr>
        <p:spPr>
          <a:xfrm>
            <a:off x="2234765" y="2647600"/>
            <a:ext cx="48992" cy="26050"/>
          </a:xfrm>
          <a:custGeom>
            <a:avLst/>
            <a:gdLst/>
            <a:ahLst/>
            <a:cxnLst/>
            <a:rect l="l" t="t" r="r" b="b"/>
            <a:pathLst>
              <a:path w="1871" h="1042" extrusionOk="0">
                <a:moveTo>
                  <a:pt x="132" y="1"/>
                </a:moveTo>
                <a:cubicBezTo>
                  <a:pt x="100" y="1"/>
                  <a:pt x="66" y="32"/>
                  <a:pt x="66" y="32"/>
                </a:cubicBezTo>
                <a:cubicBezTo>
                  <a:pt x="1" y="98"/>
                  <a:pt x="1" y="163"/>
                  <a:pt x="66" y="198"/>
                </a:cubicBezTo>
                <a:lnTo>
                  <a:pt x="853" y="1016"/>
                </a:lnTo>
                <a:cubicBezTo>
                  <a:pt x="886" y="1033"/>
                  <a:pt x="919" y="1041"/>
                  <a:pt x="948" y="1041"/>
                </a:cubicBezTo>
                <a:cubicBezTo>
                  <a:pt x="976" y="1041"/>
                  <a:pt x="1001" y="1033"/>
                  <a:pt x="1018" y="1016"/>
                </a:cubicBezTo>
                <a:lnTo>
                  <a:pt x="1837" y="198"/>
                </a:lnTo>
                <a:cubicBezTo>
                  <a:pt x="1871" y="163"/>
                  <a:pt x="1871" y="98"/>
                  <a:pt x="1837" y="32"/>
                </a:cubicBezTo>
                <a:cubicBezTo>
                  <a:pt x="1821" y="17"/>
                  <a:pt x="1797" y="9"/>
                  <a:pt x="1768" y="9"/>
                </a:cubicBezTo>
                <a:cubicBezTo>
                  <a:pt x="1740" y="9"/>
                  <a:pt x="1707" y="17"/>
                  <a:pt x="1674" y="32"/>
                </a:cubicBezTo>
                <a:lnTo>
                  <a:pt x="953" y="788"/>
                </a:lnTo>
                <a:lnTo>
                  <a:pt x="197" y="32"/>
                </a:lnTo>
                <a:cubicBezTo>
                  <a:pt x="197" y="32"/>
                  <a:pt x="166" y="1"/>
                  <a:pt x="132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2"/>
          <p:cNvSpPr/>
          <p:nvPr/>
        </p:nvSpPr>
        <p:spPr>
          <a:xfrm>
            <a:off x="1740486" y="2713175"/>
            <a:ext cx="563239" cy="101675"/>
          </a:xfrm>
          <a:custGeom>
            <a:avLst/>
            <a:gdLst/>
            <a:ahLst/>
            <a:cxnLst/>
            <a:rect l="l" t="t" r="r" b="b"/>
            <a:pathLst>
              <a:path w="21510" h="4067" extrusionOk="0">
                <a:moveTo>
                  <a:pt x="2002" y="1"/>
                </a:moveTo>
                <a:cubicBezTo>
                  <a:pt x="887" y="1"/>
                  <a:pt x="1" y="919"/>
                  <a:pt x="1" y="2034"/>
                </a:cubicBezTo>
                <a:cubicBezTo>
                  <a:pt x="1" y="3148"/>
                  <a:pt x="887" y="4067"/>
                  <a:pt x="2002" y="4067"/>
                </a:cubicBezTo>
                <a:lnTo>
                  <a:pt x="19511" y="4067"/>
                </a:lnTo>
                <a:cubicBezTo>
                  <a:pt x="20626" y="4067"/>
                  <a:pt x="21510" y="3148"/>
                  <a:pt x="21510" y="2034"/>
                </a:cubicBezTo>
                <a:cubicBezTo>
                  <a:pt x="21510" y="919"/>
                  <a:pt x="20626" y="1"/>
                  <a:pt x="19511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2"/>
          <p:cNvSpPr txBox="1">
            <a:spLocks noGrp="1"/>
          </p:cNvSpPr>
          <p:nvPr>
            <p:ph type="subTitle" idx="1"/>
          </p:nvPr>
        </p:nvSpPr>
        <p:spPr>
          <a:xfrm>
            <a:off x="1567725" y="1862061"/>
            <a:ext cx="8397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Dra. Mercury</a:t>
            </a:r>
            <a:endParaRPr sz="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9" name="Google Shape;879;p42"/>
          <p:cNvSpPr txBox="1">
            <a:spLocks noGrp="1"/>
          </p:cNvSpPr>
          <p:nvPr>
            <p:ph type="subTitle" idx="1"/>
          </p:nvPr>
        </p:nvSpPr>
        <p:spPr>
          <a:xfrm>
            <a:off x="1567725" y="1994999"/>
            <a:ext cx="9525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/>
              <a:t>Jupiter </a:t>
            </a:r>
            <a:r>
              <a:rPr lang="en" sz="300"/>
              <a:t>is a gas giant and the biggest planet in the Solar System. It's the fourth-brightest object in the night sky. It was named after the Roman god of the skies and lightning</a:t>
            </a:r>
            <a:endParaRPr sz="300"/>
          </a:p>
        </p:txBody>
      </p:sp>
      <p:sp>
        <p:nvSpPr>
          <p:cNvPr id="880" name="Google Shape;880;p42"/>
          <p:cNvSpPr txBox="1">
            <a:spLocks noGrp="1"/>
          </p:cNvSpPr>
          <p:nvPr>
            <p:ph type="subTitle" idx="1"/>
          </p:nvPr>
        </p:nvSpPr>
        <p:spPr>
          <a:xfrm>
            <a:off x="1677715" y="2329225"/>
            <a:ext cx="688800" cy="1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Make an appointment</a:t>
            </a:r>
            <a:endParaRPr sz="300"/>
          </a:p>
        </p:txBody>
      </p:sp>
      <p:sp>
        <p:nvSpPr>
          <p:cNvPr id="881" name="Google Shape;881;p42"/>
          <p:cNvSpPr txBox="1">
            <a:spLocks noGrp="1"/>
          </p:cNvSpPr>
          <p:nvPr>
            <p:ph type="subTitle" idx="1"/>
          </p:nvPr>
        </p:nvSpPr>
        <p:spPr>
          <a:xfrm>
            <a:off x="1873756" y="2712000"/>
            <a:ext cx="296700" cy="1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accent1"/>
                </a:solidFill>
              </a:rPr>
              <a:t>OK</a:t>
            </a:r>
            <a:endParaRPr sz="500" b="1">
              <a:solidFill>
                <a:schemeClr val="accent1"/>
              </a:solidFill>
            </a:endParaRPr>
          </a:p>
        </p:txBody>
      </p:sp>
      <p:sp>
        <p:nvSpPr>
          <p:cNvPr id="882" name="Google Shape;882;p42"/>
          <p:cNvSpPr txBox="1">
            <a:spLocks noGrp="1"/>
          </p:cNvSpPr>
          <p:nvPr>
            <p:ph type="subTitle" idx="1"/>
          </p:nvPr>
        </p:nvSpPr>
        <p:spPr>
          <a:xfrm>
            <a:off x="1629275" y="2425925"/>
            <a:ext cx="312900" cy="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/>
              <a:t>Day</a:t>
            </a:r>
            <a:endParaRPr sz="300"/>
          </a:p>
        </p:txBody>
      </p:sp>
      <p:sp>
        <p:nvSpPr>
          <p:cNvPr id="883" name="Google Shape;883;p42"/>
          <p:cNvSpPr txBox="1">
            <a:spLocks noGrp="1"/>
          </p:cNvSpPr>
          <p:nvPr>
            <p:ph type="subTitle" idx="1"/>
          </p:nvPr>
        </p:nvSpPr>
        <p:spPr>
          <a:xfrm>
            <a:off x="1866045" y="2425925"/>
            <a:ext cx="312900" cy="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/>
              <a:t>Month</a:t>
            </a:r>
            <a:endParaRPr sz="300"/>
          </a:p>
        </p:txBody>
      </p:sp>
      <p:sp>
        <p:nvSpPr>
          <p:cNvPr id="884" name="Google Shape;884;p42"/>
          <p:cNvSpPr txBox="1">
            <a:spLocks noGrp="1"/>
          </p:cNvSpPr>
          <p:nvPr>
            <p:ph type="subTitle" idx="1"/>
          </p:nvPr>
        </p:nvSpPr>
        <p:spPr>
          <a:xfrm>
            <a:off x="2102814" y="2425925"/>
            <a:ext cx="312900" cy="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/>
              <a:t>Hour</a:t>
            </a:r>
            <a:endParaRPr sz="300"/>
          </a:p>
        </p:txBody>
      </p:sp>
      <p:sp>
        <p:nvSpPr>
          <p:cNvPr id="885" name="Google Shape;885;p42"/>
          <p:cNvSpPr txBox="1">
            <a:spLocks noGrp="1"/>
          </p:cNvSpPr>
          <p:nvPr>
            <p:ph type="subTitle" idx="1"/>
          </p:nvPr>
        </p:nvSpPr>
        <p:spPr>
          <a:xfrm>
            <a:off x="1654520" y="2497182"/>
            <a:ext cx="2967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6" name="Google Shape;886;p42"/>
          <p:cNvSpPr txBox="1">
            <a:spLocks noGrp="1"/>
          </p:cNvSpPr>
          <p:nvPr>
            <p:ph type="subTitle" idx="1"/>
          </p:nvPr>
        </p:nvSpPr>
        <p:spPr>
          <a:xfrm>
            <a:off x="1874547" y="2497182"/>
            <a:ext cx="2967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p42"/>
          <p:cNvSpPr txBox="1">
            <a:spLocks noGrp="1"/>
          </p:cNvSpPr>
          <p:nvPr>
            <p:ph type="subTitle" idx="1"/>
          </p:nvPr>
        </p:nvSpPr>
        <p:spPr>
          <a:xfrm>
            <a:off x="2097060" y="2497175"/>
            <a:ext cx="348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9:10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88" name="Google Shape;888;p42"/>
          <p:cNvGrpSpPr/>
          <p:nvPr/>
        </p:nvGrpSpPr>
        <p:grpSpPr>
          <a:xfrm>
            <a:off x="657355" y="2494266"/>
            <a:ext cx="1831397" cy="2367318"/>
            <a:chOff x="4152950" y="4318600"/>
            <a:chExt cx="845950" cy="1093500"/>
          </a:xfrm>
        </p:grpSpPr>
        <p:sp>
          <p:nvSpPr>
            <p:cNvPr id="889" name="Google Shape;889;p42"/>
            <p:cNvSpPr/>
            <p:nvPr/>
          </p:nvSpPr>
          <p:spPr>
            <a:xfrm>
              <a:off x="4890675" y="4887475"/>
              <a:ext cx="97600" cy="68875"/>
            </a:xfrm>
            <a:custGeom>
              <a:avLst/>
              <a:gdLst/>
              <a:ahLst/>
              <a:cxnLst/>
              <a:rect l="l" t="t" r="r" b="b"/>
              <a:pathLst>
                <a:path w="3904" h="2755" extrusionOk="0">
                  <a:moveTo>
                    <a:pt x="3510" y="0"/>
                  </a:moveTo>
                  <a:cubicBezTo>
                    <a:pt x="3445" y="66"/>
                    <a:pt x="1084" y="1149"/>
                    <a:pt x="722" y="1508"/>
                  </a:cubicBezTo>
                  <a:cubicBezTo>
                    <a:pt x="1" y="2230"/>
                    <a:pt x="656" y="2657"/>
                    <a:pt x="1378" y="2754"/>
                  </a:cubicBezTo>
                  <a:cubicBezTo>
                    <a:pt x="1509" y="2657"/>
                    <a:pt x="1609" y="2558"/>
                    <a:pt x="1740" y="2460"/>
                  </a:cubicBezTo>
                  <a:cubicBezTo>
                    <a:pt x="2361" y="2001"/>
                    <a:pt x="3411" y="1443"/>
                    <a:pt x="3904" y="755"/>
                  </a:cubicBezTo>
                  <a:cubicBezTo>
                    <a:pt x="3739" y="493"/>
                    <a:pt x="3642" y="165"/>
                    <a:pt x="3510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4529050" y="4630925"/>
              <a:ext cx="81325" cy="251050"/>
            </a:xfrm>
            <a:custGeom>
              <a:avLst/>
              <a:gdLst/>
              <a:ahLst/>
              <a:cxnLst/>
              <a:rect l="l" t="t" r="r" b="b"/>
              <a:pathLst>
                <a:path w="3253" h="10042" extrusionOk="0">
                  <a:moveTo>
                    <a:pt x="335" y="1"/>
                  </a:moveTo>
                  <a:lnTo>
                    <a:pt x="236" y="6165"/>
                  </a:lnTo>
                  <a:cubicBezTo>
                    <a:pt x="0" y="7402"/>
                    <a:pt x="851" y="10041"/>
                    <a:pt x="2618" y="10041"/>
                  </a:cubicBezTo>
                  <a:cubicBezTo>
                    <a:pt x="2818" y="10041"/>
                    <a:pt x="3029" y="10007"/>
                    <a:pt x="3252" y="9934"/>
                  </a:cubicBezTo>
                  <a:cubicBezTo>
                    <a:pt x="3252" y="9934"/>
                    <a:pt x="2269" y="3542"/>
                    <a:pt x="1909" y="1968"/>
                  </a:cubicBezTo>
                  <a:cubicBezTo>
                    <a:pt x="1778" y="1344"/>
                    <a:pt x="1547" y="722"/>
                    <a:pt x="991" y="329"/>
                  </a:cubicBezTo>
                  <a:cubicBezTo>
                    <a:pt x="826" y="229"/>
                    <a:pt x="695" y="132"/>
                    <a:pt x="335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4152950" y="4318600"/>
              <a:ext cx="845950" cy="1093500"/>
            </a:xfrm>
            <a:custGeom>
              <a:avLst/>
              <a:gdLst/>
              <a:ahLst/>
              <a:cxnLst/>
              <a:rect l="l" t="t" r="r" b="b"/>
              <a:pathLst>
                <a:path w="33838" h="43740" extrusionOk="0">
                  <a:moveTo>
                    <a:pt x="26921" y="0"/>
                  </a:moveTo>
                  <a:cubicBezTo>
                    <a:pt x="24788" y="0"/>
                    <a:pt x="23970" y="4066"/>
                    <a:pt x="22593" y="8625"/>
                  </a:cubicBezTo>
                  <a:cubicBezTo>
                    <a:pt x="21019" y="13871"/>
                    <a:pt x="19411" y="19607"/>
                    <a:pt x="18921" y="20297"/>
                  </a:cubicBezTo>
                  <a:cubicBezTo>
                    <a:pt x="18583" y="20706"/>
                    <a:pt x="17945" y="21151"/>
                    <a:pt x="17344" y="21151"/>
                  </a:cubicBezTo>
                  <a:cubicBezTo>
                    <a:pt x="17127" y="21151"/>
                    <a:pt x="16914" y="21092"/>
                    <a:pt x="16722" y="20953"/>
                  </a:cubicBezTo>
                  <a:cubicBezTo>
                    <a:pt x="16067" y="20460"/>
                    <a:pt x="16625" y="16953"/>
                    <a:pt x="16691" y="15773"/>
                  </a:cubicBezTo>
                  <a:cubicBezTo>
                    <a:pt x="16822" y="14624"/>
                    <a:pt x="16788" y="13018"/>
                    <a:pt x="15576" y="12559"/>
                  </a:cubicBezTo>
                  <a:cubicBezTo>
                    <a:pt x="15150" y="12411"/>
                    <a:pt x="14592" y="12313"/>
                    <a:pt x="14047" y="12313"/>
                  </a:cubicBezTo>
                  <a:cubicBezTo>
                    <a:pt x="13502" y="12313"/>
                    <a:pt x="12969" y="12411"/>
                    <a:pt x="12591" y="12656"/>
                  </a:cubicBezTo>
                  <a:cubicBezTo>
                    <a:pt x="11607" y="13181"/>
                    <a:pt x="11214" y="14230"/>
                    <a:pt x="11017" y="16100"/>
                  </a:cubicBezTo>
                  <a:cubicBezTo>
                    <a:pt x="10908" y="14574"/>
                    <a:pt x="9621" y="14000"/>
                    <a:pt x="8550" y="14000"/>
                  </a:cubicBezTo>
                  <a:cubicBezTo>
                    <a:pt x="8332" y="14000"/>
                    <a:pt x="8123" y="14023"/>
                    <a:pt x="7935" y="14068"/>
                  </a:cubicBezTo>
                  <a:cubicBezTo>
                    <a:pt x="6461" y="14395"/>
                    <a:pt x="5740" y="15345"/>
                    <a:pt x="5543" y="17871"/>
                  </a:cubicBezTo>
                  <a:cubicBezTo>
                    <a:pt x="5325" y="16937"/>
                    <a:pt x="4458" y="16469"/>
                    <a:pt x="3554" y="16469"/>
                  </a:cubicBezTo>
                  <a:cubicBezTo>
                    <a:pt x="2552" y="16469"/>
                    <a:pt x="1506" y="17044"/>
                    <a:pt x="1246" y="18199"/>
                  </a:cubicBezTo>
                  <a:cubicBezTo>
                    <a:pt x="756" y="20198"/>
                    <a:pt x="1" y="43543"/>
                    <a:pt x="1" y="43543"/>
                  </a:cubicBezTo>
                  <a:lnTo>
                    <a:pt x="21772" y="43739"/>
                  </a:lnTo>
                  <a:cubicBezTo>
                    <a:pt x="23052" y="42069"/>
                    <a:pt x="23773" y="39280"/>
                    <a:pt x="24329" y="37216"/>
                  </a:cubicBezTo>
                  <a:cubicBezTo>
                    <a:pt x="25182" y="34134"/>
                    <a:pt x="27511" y="31839"/>
                    <a:pt x="27708" y="31018"/>
                  </a:cubicBezTo>
                  <a:cubicBezTo>
                    <a:pt x="28167" y="28919"/>
                    <a:pt x="29609" y="26690"/>
                    <a:pt x="30887" y="25509"/>
                  </a:cubicBezTo>
                  <a:cubicBezTo>
                    <a:pt x="30165" y="25412"/>
                    <a:pt x="29510" y="24985"/>
                    <a:pt x="30231" y="24263"/>
                  </a:cubicBezTo>
                  <a:cubicBezTo>
                    <a:pt x="30593" y="23904"/>
                    <a:pt x="32954" y="22821"/>
                    <a:pt x="33019" y="22755"/>
                  </a:cubicBezTo>
                  <a:cubicBezTo>
                    <a:pt x="33151" y="22920"/>
                    <a:pt x="33248" y="23248"/>
                    <a:pt x="33413" y="23510"/>
                  </a:cubicBezTo>
                  <a:cubicBezTo>
                    <a:pt x="33741" y="23051"/>
                    <a:pt x="33838" y="22527"/>
                    <a:pt x="33510" y="21937"/>
                  </a:cubicBezTo>
                  <a:cubicBezTo>
                    <a:pt x="32971" y="21058"/>
                    <a:pt x="32107" y="20719"/>
                    <a:pt x="31133" y="20719"/>
                  </a:cubicBezTo>
                  <a:cubicBezTo>
                    <a:pt x="29088" y="20719"/>
                    <a:pt x="26554" y="22213"/>
                    <a:pt x="25510" y="23345"/>
                  </a:cubicBezTo>
                  <a:cubicBezTo>
                    <a:pt x="24592" y="24394"/>
                    <a:pt x="24198" y="25609"/>
                    <a:pt x="23445" y="26821"/>
                  </a:cubicBezTo>
                  <a:cubicBezTo>
                    <a:pt x="23183" y="26199"/>
                    <a:pt x="28133" y="8362"/>
                    <a:pt x="28592" y="6820"/>
                  </a:cubicBezTo>
                  <a:cubicBezTo>
                    <a:pt x="29838" y="2657"/>
                    <a:pt x="30200" y="0"/>
                    <a:pt x="2692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4780850" y="4343875"/>
              <a:ext cx="97600" cy="119925"/>
            </a:xfrm>
            <a:custGeom>
              <a:avLst/>
              <a:gdLst/>
              <a:ahLst/>
              <a:cxnLst/>
              <a:rect l="l" t="t" r="r" b="b"/>
              <a:pathLst>
                <a:path w="3904" h="4797" extrusionOk="0">
                  <a:moveTo>
                    <a:pt x="1415" y="1"/>
                  </a:moveTo>
                  <a:cubicBezTo>
                    <a:pt x="1252" y="1"/>
                    <a:pt x="1100" y="11"/>
                    <a:pt x="1018" y="38"/>
                  </a:cubicBezTo>
                  <a:cubicBezTo>
                    <a:pt x="131" y="432"/>
                    <a:pt x="0" y="3155"/>
                    <a:pt x="165" y="3711"/>
                  </a:cubicBezTo>
                  <a:cubicBezTo>
                    <a:pt x="297" y="4301"/>
                    <a:pt x="756" y="4563"/>
                    <a:pt x="1083" y="4694"/>
                  </a:cubicBezTo>
                  <a:cubicBezTo>
                    <a:pt x="1290" y="4761"/>
                    <a:pt x="1483" y="4796"/>
                    <a:pt x="1664" y="4796"/>
                  </a:cubicBezTo>
                  <a:cubicBezTo>
                    <a:pt x="2376" y="4796"/>
                    <a:pt x="2915" y="4251"/>
                    <a:pt x="3410" y="2892"/>
                  </a:cubicBezTo>
                  <a:cubicBezTo>
                    <a:pt x="3575" y="2433"/>
                    <a:pt x="3738" y="1843"/>
                    <a:pt x="3804" y="1350"/>
                  </a:cubicBezTo>
                  <a:cubicBezTo>
                    <a:pt x="3903" y="825"/>
                    <a:pt x="3444" y="597"/>
                    <a:pt x="2985" y="366"/>
                  </a:cubicBezTo>
                  <a:cubicBezTo>
                    <a:pt x="2689" y="204"/>
                    <a:pt x="2361" y="72"/>
                    <a:pt x="2002" y="38"/>
                  </a:cubicBezTo>
                  <a:cubicBezTo>
                    <a:pt x="1887" y="20"/>
                    <a:pt x="1640" y="1"/>
                    <a:pt x="141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4717750" y="4935850"/>
              <a:ext cx="31175" cy="192625"/>
            </a:xfrm>
            <a:custGeom>
              <a:avLst/>
              <a:gdLst/>
              <a:ahLst/>
              <a:cxnLst/>
              <a:rect l="l" t="t" r="r" b="b"/>
              <a:pathLst>
                <a:path w="1247" h="7705" extrusionOk="0">
                  <a:moveTo>
                    <a:pt x="1247" y="1"/>
                  </a:moveTo>
                  <a:cubicBezTo>
                    <a:pt x="1016" y="623"/>
                    <a:pt x="853" y="1247"/>
                    <a:pt x="688" y="1903"/>
                  </a:cubicBezTo>
                  <a:cubicBezTo>
                    <a:pt x="525" y="2524"/>
                    <a:pt x="295" y="3180"/>
                    <a:pt x="329" y="3870"/>
                  </a:cubicBezTo>
                  <a:cubicBezTo>
                    <a:pt x="329" y="3967"/>
                    <a:pt x="360" y="4067"/>
                    <a:pt x="360" y="4132"/>
                  </a:cubicBezTo>
                  <a:cubicBezTo>
                    <a:pt x="360" y="4229"/>
                    <a:pt x="394" y="4329"/>
                    <a:pt x="394" y="4394"/>
                  </a:cubicBezTo>
                  <a:cubicBezTo>
                    <a:pt x="426" y="4557"/>
                    <a:pt x="460" y="4688"/>
                    <a:pt x="460" y="4854"/>
                  </a:cubicBezTo>
                  <a:cubicBezTo>
                    <a:pt x="491" y="5181"/>
                    <a:pt x="491" y="5509"/>
                    <a:pt x="460" y="5803"/>
                  </a:cubicBezTo>
                  <a:cubicBezTo>
                    <a:pt x="426" y="6459"/>
                    <a:pt x="263" y="7083"/>
                    <a:pt x="1" y="7705"/>
                  </a:cubicBezTo>
                  <a:cubicBezTo>
                    <a:pt x="426" y="7180"/>
                    <a:pt x="688" y="6524"/>
                    <a:pt x="788" y="5869"/>
                  </a:cubicBezTo>
                  <a:cubicBezTo>
                    <a:pt x="853" y="5509"/>
                    <a:pt x="853" y="5181"/>
                    <a:pt x="853" y="4819"/>
                  </a:cubicBezTo>
                  <a:cubicBezTo>
                    <a:pt x="853" y="4657"/>
                    <a:pt x="819" y="4492"/>
                    <a:pt x="788" y="4329"/>
                  </a:cubicBezTo>
                  <a:cubicBezTo>
                    <a:pt x="754" y="4164"/>
                    <a:pt x="754" y="4001"/>
                    <a:pt x="722" y="3870"/>
                  </a:cubicBezTo>
                  <a:cubicBezTo>
                    <a:pt x="688" y="3246"/>
                    <a:pt x="853" y="2624"/>
                    <a:pt x="984" y="1968"/>
                  </a:cubicBezTo>
                  <a:cubicBezTo>
                    <a:pt x="1081" y="1278"/>
                    <a:pt x="1147" y="657"/>
                    <a:pt x="1247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4275900" y="4695650"/>
              <a:ext cx="34450" cy="237750"/>
            </a:xfrm>
            <a:custGeom>
              <a:avLst/>
              <a:gdLst/>
              <a:ahLst/>
              <a:cxnLst/>
              <a:rect l="l" t="t" r="r" b="b"/>
              <a:pathLst>
                <a:path w="1378" h="9510" extrusionOk="0">
                  <a:moveTo>
                    <a:pt x="1378" y="1"/>
                  </a:moveTo>
                  <a:lnTo>
                    <a:pt x="1378" y="1"/>
                  </a:lnTo>
                  <a:cubicBezTo>
                    <a:pt x="1281" y="166"/>
                    <a:pt x="1181" y="329"/>
                    <a:pt x="1084" y="525"/>
                  </a:cubicBezTo>
                  <a:cubicBezTo>
                    <a:pt x="984" y="722"/>
                    <a:pt x="919" y="887"/>
                    <a:pt x="853" y="1084"/>
                  </a:cubicBezTo>
                  <a:cubicBezTo>
                    <a:pt x="788" y="1281"/>
                    <a:pt x="722" y="1477"/>
                    <a:pt x="691" y="1674"/>
                  </a:cubicBezTo>
                  <a:cubicBezTo>
                    <a:pt x="656" y="1771"/>
                    <a:pt x="625" y="1871"/>
                    <a:pt x="625" y="1968"/>
                  </a:cubicBezTo>
                  <a:cubicBezTo>
                    <a:pt x="591" y="2068"/>
                    <a:pt x="559" y="2165"/>
                    <a:pt x="559" y="2264"/>
                  </a:cubicBezTo>
                  <a:cubicBezTo>
                    <a:pt x="460" y="2658"/>
                    <a:pt x="428" y="3083"/>
                    <a:pt x="363" y="3476"/>
                  </a:cubicBezTo>
                  <a:cubicBezTo>
                    <a:pt x="297" y="3870"/>
                    <a:pt x="263" y="4263"/>
                    <a:pt x="197" y="4657"/>
                  </a:cubicBezTo>
                  <a:cubicBezTo>
                    <a:pt x="100" y="5478"/>
                    <a:pt x="35" y="6264"/>
                    <a:pt x="35" y="7083"/>
                  </a:cubicBezTo>
                  <a:cubicBezTo>
                    <a:pt x="1" y="7870"/>
                    <a:pt x="35" y="8691"/>
                    <a:pt x="132" y="9509"/>
                  </a:cubicBezTo>
                  <a:lnTo>
                    <a:pt x="363" y="7083"/>
                  </a:lnTo>
                  <a:cubicBezTo>
                    <a:pt x="428" y="6296"/>
                    <a:pt x="525" y="5509"/>
                    <a:pt x="591" y="4722"/>
                  </a:cubicBezTo>
                  <a:lnTo>
                    <a:pt x="722" y="3510"/>
                  </a:lnTo>
                  <a:cubicBezTo>
                    <a:pt x="788" y="3117"/>
                    <a:pt x="788" y="2723"/>
                    <a:pt x="822" y="2330"/>
                  </a:cubicBezTo>
                  <a:lnTo>
                    <a:pt x="853" y="2034"/>
                  </a:lnTo>
                  <a:lnTo>
                    <a:pt x="919" y="1706"/>
                  </a:lnTo>
                  <a:cubicBezTo>
                    <a:pt x="953" y="1543"/>
                    <a:pt x="984" y="1346"/>
                    <a:pt x="1018" y="1150"/>
                  </a:cubicBezTo>
                  <a:cubicBezTo>
                    <a:pt x="1116" y="756"/>
                    <a:pt x="1215" y="363"/>
                    <a:pt x="1378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409550" y="4653025"/>
              <a:ext cx="37725" cy="247575"/>
            </a:xfrm>
            <a:custGeom>
              <a:avLst/>
              <a:gdLst/>
              <a:ahLst/>
              <a:cxnLst/>
              <a:rect l="l" t="t" r="r" b="b"/>
              <a:pathLst>
                <a:path w="1509" h="9903" extrusionOk="0">
                  <a:moveTo>
                    <a:pt x="1509" y="1"/>
                  </a:moveTo>
                  <a:lnTo>
                    <a:pt x="1509" y="1"/>
                  </a:lnTo>
                  <a:cubicBezTo>
                    <a:pt x="1081" y="722"/>
                    <a:pt x="819" y="1543"/>
                    <a:pt x="688" y="2396"/>
                  </a:cubicBezTo>
                  <a:cubicBezTo>
                    <a:pt x="557" y="3214"/>
                    <a:pt x="460" y="4035"/>
                    <a:pt x="328" y="4887"/>
                  </a:cubicBezTo>
                  <a:cubicBezTo>
                    <a:pt x="229" y="5706"/>
                    <a:pt x="132" y="6558"/>
                    <a:pt x="66" y="7379"/>
                  </a:cubicBezTo>
                  <a:cubicBezTo>
                    <a:pt x="0" y="8232"/>
                    <a:pt x="0" y="9084"/>
                    <a:pt x="0" y="9903"/>
                  </a:cubicBezTo>
                  <a:cubicBezTo>
                    <a:pt x="163" y="9084"/>
                    <a:pt x="263" y="8263"/>
                    <a:pt x="394" y="7411"/>
                  </a:cubicBezTo>
                  <a:cubicBezTo>
                    <a:pt x="525" y="6592"/>
                    <a:pt x="622" y="5771"/>
                    <a:pt x="753" y="4919"/>
                  </a:cubicBezTo>
                  <a:cubicBezTo>
                    <a:pt x="787" y="4525"/>
                    <a:pt x="853" y="4100"/>
                    <a:pt x="884" y="3673"/>
                  </a:cubicBezTo>
                  <a:lnTo>
                    <a:pt x="984" y="2427"/>
                  </a:lnTo>
                  <a:cubicBezTo>
                    <a:pt x="1081" y="1609"/>
                    <a:pt x="1212" y="788"/>
                    <a:pt x="15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4202975" y="4739125"/>
              <a:ext cx="71325" cy="23775"/>
            </a:xfrm>
            <a:custGeom>
              <a:avLst/>
              <a:gdLst/>
              <a:ahLst/>
              <a:cxnLst/>
              <a:rect l="l" t="t" r="r" b="b"/>
              <a:pathLst>
                <a:path w="2853" h="951" extrusionOk="0">
                  <a:moveTo>
                    <a:pt x="1444" y="1"/>
                  </a:moveTo>
                  <a:cubicBezTo>
                    <a:pt x="1116" y="1"/>
                    <a:pt x="819" y="98"/>
                    <a:pt x="557" y="263"/>
                  </a:cubicBezTo>
                  <a:cubicBezTo>
                    <a:pt x="295" y="426"/>
                    <a:pt x="98" y="656"/>
                    <a:pt x="1" y="950"/>
                  </a:cubicBezTo>
                  <a:cubicBezTo>
                    <a:pt x="229" y="754"/>
                    <a:pt x="460" y="622"/>
                    <a:pt x="688" y="525"/>
                  </a:cubicBezTo>
                  <a:cubicBezTo>
                    <a:pt x="878" y="471"/>
                    <a:pt x="1089" y="418"/>
                    <a:pt x="1304" y="418"/>
                  </a:cubicBezTo>
                  <a:cubicBezTo>
                    <a:pt x="1350" y="418"/>
                    <a:pt x="1397" y="420"/>
                    <a:pt x="1444" y="426"/>
                  </a:cubicBezTo>
                  <a:cubicBezTo>
                    <a:pt x="1672" y="426"/>
                    <a:pt x="1934" y="460"/>
                    <a:pt x="2165" y="525"/>
                  </a:cubicBezTo>
                  <a:cubicBezTo>
                    <a:pt x="2427" y="622"/>
                    <a:pt x="2655" y="722"/>
                    <a:pt x="2852" y="950"/>
                  </a:cubicBezTo>
                  <a:cubicBezTo>
                    <a:pt x="2821" y="656"/>
                    <a:pt x="2558" y="394"/>
                    <a:pt x="2328" y="263"/>
                  </a:cubicBezTo>
                  <a:cubicBezTo>
                    <a:pt x="2034" y="98"/>
                    <a:pt x="1737" y="1"/>
                    <a:pt x="144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4321025" y="4682550"/>
              <a:ext cx="88550" cy="27875"/>
            </a:xfrm>
            <a:custGeom>
              <a:avLst/>
              <a:gdLst/>
              <a:ahLst/>
              <a:cxnLst/>
              <a:rect l="l" t="t" r="r" b="b"/>
              <a:pathLst>
                <a:path w="3542" h="1115" extrusionOk="0">
                  <a:moveTo>
                    <a:pt x="1802" y="0"/>
                  </a:moveTo>
                  <a:cubicBezTo>
                    <a:pt x="1409" y="0"/>
                    <a:pt x="1015" y="100"/>
                    <a:pt x="722" y="296"/>
                  </a:cubicBezTo>
                  <a:cubicBezTo>
                    <a:pt x="394" y="493"/>
                    <a:pt x="132" y="787"/>
                    <a:pt x="0" y="1115"/>
                  </a:cubicBezTo>
                  <a:cubicBezTo>
                    <a:pt x="263" y="887"/>
                    <a:pt x="556" y="690"/>
                    <a:pt x="853" y="590"/>
                  </a:cubicBezTo>
                  <a:cubicBezTo>
                    <a:pt x="1147" y="459"/>
                    <a:pt x="1475" y="393"/>
                    <a:pt x="1771" y="393"/>
                  </a:cubicBezTo>
                  <a:cubicBezTo>
                    <a:pt x="2099" y="393"/>
                    <a:pt x="2427" y="459"/>
                    <a:pt x="2720" y="559"/>
                  </a:cubicBezTo>
                  <a:cubicBezTo>
                    <a:pt x="3017" y="690"/>
                    <a:pt x="3311" y="853"/>
                    <a:pt x="3541" y="1115"/>
                  </a:cubicBezTo>
                  <a:cubicBezTo>
                    <a:pt x="3476" y="755"/>
                    <a:pt x="3179" y="459"/>
                    <a:pt x="2852" y="296"/>
                  </a:cubicBezTo>
                  <a:cubicBezTo>
                    <a:pt x="2524" y="100"/>
                    <a:pt x="2164" y="0"/>
                    <a:pt x="1802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4456250" y="4643200"/>
              <a:ext cx="101650" cy="32025"/>
            </a:xfrm>
            <a:custGeom>
              <a:avLst/>
              <a:gdLst/>
              <a:ahLst/>
              <a:cxnLst/>
              <a:rect l="l" t="t" r="r" b="b"/>
              <a:pathLst>
                <a:path w="4066" h="1281" extrusionOk="0">
                  <a:moveTo>
                    <a:pt x="2033" y="0"/>
                  </a:moveTo>
                  <a:cubicBezTo>
                    <a:pt x="1608" y="0"/>
                    <a:pt x="1149" y="100"/>
                    <a:pt x="787" y="328"/>
                  </a:cubicBezTo>
                  <a:cubicBezTo>
                    <a:pt x="428" y="559"/>
                    <a:pt x="131" y="918"/>
                    <a:pt x="0" y="1280"/>
                  </a:cubicBezTo>
                  <a:cubicBezTo>
                    <a:pt x="296" y="1018"/>
                    <a:pt x="590" y="756"/>
                    <a:pt x="952" y="624"/>
                  </a:cubicBezTo>
                  <a:cubicBezTo>
                    <a:pt x="1280" y="459"/>
                    <a:pt x="1674" y="394"/>
                    <a:pt x="2033" y="394"/>
                  </a:cubicBezTo>
                  <a:cubicBezTo>
                    <a:pt x="2395" y="394"/>
                    <a:pt x="2788" y="459"/>
                    <a:pt x="3116" y="624"/>
                  </a:cubicBezTo>
                  <a:cubicBezTo>
                    <a:pt x="3476" y="756"/>
                    <a:pt x="3803" y="952"/>
                    <a:pt x="4066" y="1280"/>
                  </a:cubicBezTo>
                  <a:cubicBezTo>
                    <a:pt x="3969" y="887"/>
                    <a:pt x="3641" y="525"/>
                    <a:pt x="3279" y="328"/>
                  </a:cubicBezTo>
                  <a:cubicBezTo>
                    <a:pt x="2885" y="100"/>
                    <a:pt x="2460" y="0"/>
                    <a:pt x="203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>
                <a:solidFill>
                  <a:schemeClr val="accent2"/>
                </a:solidFill>
              </a:rPr>
              <a:t>Dataset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E527F-BBEF-4CC9-9F65-EF9D3379E4FA}"/>
              </a:ext>
            </a:extLst>
          </p:cNvPr>
          <p:cNvSpPr txBox="1"/>
          <p:nvPr/>
        </p:nvSpPr>
        <p:spPr>
          <a:xfrm>
            <a:off x="878400" y="1497600"/>
            <a:ext cx="744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was taken from Kaggle </a:t>
            </a:r>
          </a:p>
          <a:p>
            <a:endParaRPr lang="en-US" dirty="0"/>
          </a:p>
          <a:p>
            <a:r>
              <a:rPr lang="en-US" sz="2000" b="1" dirty="0"/>
              <a:t>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Bmi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619" name="Google Shape;1619;p58"/>
          <p:cNvCxnSpPr>
            <a:cxnSpLocks/>
            <a:endCxn id="1620" idx="0"/>
          </p:cNvCxnSpPr>
          <p:nvPr/>
        </p:nvCxnSpPr>
        <p:spPr>
          <a:xfrm rot="5400000">
            <a:off x="3699975" y="1632700"/>
            <a:ext cx="774300" cy="969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1" name="Google Shape;1621;p58"/>
          <p:cNvCxnSpPr>
            <a:cxnSpLocks/>
            <a:stCxn id="1622" idx="0"/>
          </p:cNvCxnSpPr>
          <p:nvPr/>
        </p:nvCxnSpPr>
        <p:spPr>
          <a:xfrm rot="-5400000">
            <a:off x="2726850" y="666350"/>
            <a:ext cx="780900" cy="29094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3" name="Google Shape;1623;p58"/>
          <p:cNvCxnSpPr>
            <a:cxnSpLocks/>
            <a:endCxn id="1624" idx="0"/>
          </p:cNvCxnSpPr>
          <p:nvPr/>
        </p:nvCxnSpPr>
        <p:spPr>
          <a:xfrm rot="-5400000" flipH="1">
            <a:off x="5639475" y="663100"/>
            <a:ext cx="774300" cy="2909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5" name="Google Shape;1625;p58"/>
          <p:cNvSpPr txBox="1">
            <a:spLocks noGrp="1"/>
          </p:cNvSpPr>
          <p:nvPr>
            <p:ph type="subTitle" idx="4294967295"/>
          </p:nvPr>
        </p:nvSpPr>
        <p:spPr>
          <a:xfrm>
            <a:off x="4599131" y="3661722"/>
            <a:ext cx="18852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MODELING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6" name="Google Shape;1626;p58"/>
          <p:cNvSpPr txBox="1">
            <a:spLocks noGrp="1"/>
          </p:cNvSpPr>
          <p:nvPr>
            <p:ph type="subTitle" idx="4294967295"/>
          </p:nvPr>
        </p:nvSpPr>
        <p:spPr>
          <a:xfrm>
            <a:off x="699267" y="3721445"/>
            <a:ext cx="18852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0" name="Google Shape;1630;p58"/>
          <p:cNvSpPr txBox="1">
            <a:spLocks noGrp="1"/>
          </p:cNvSpPr>
          <p:nvPr>
            <p:ph type="subTitle" idx="4294967295"/>
          </p:nvPr>
        </p:nvSpPr>
        <p:spPr>
          <a:xfrm>
            <a:off x="2753324" y="3905213"/>
            <a:ext cx="18852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1" name="Google Shape;1631;p58"/>
          <p:cNvSpPr txBox="1">
            <a:spLocks noGrp="1"/>
          </p:cNvSpPr>
          <p:nvPr>
            <p:ph type="subTitle" idx="4294967295"/>
          </p:nvPr>
        </p:nvSpPr>
        <p:spPr>
          <a:xfrm>
            <a:off x="6538800" y="3383173"/>
            <a:ext cx="18852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33" name="Google Shape;1633;p58"/>
          <p:cNvCxnSpPr>
            <a:cxnSpLocks/>
            <a:stCxn id="1634" idx="0"/>
          </p:cNvCxnSpPr>
          <p:nvPr/>
        </p:nvCxnSpPr>
        <p:spPr>
          <a:xfrm rot="5400000" flipH="1">
            <a:off x="4669788" y="1632850"/>
            <a:ext cx="774300" cy="969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8"/>
          <p:cNvSpPr/>
          <p:nvPr/>
        </p:nvSpPr>
        <p:spPr>
          <a:xfrm>
            <a:off x="3255375" y="2504800"/>
            <a:ext cx="693600" cy="69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4" name="Google Shape;1634;p58"/>
          <p:cNvSpPr/>
          <p:nvPr/>
        </p:nvSpPr>
        <p:spPr>
          <a:xfrm>
            <a:off x="5194938" y="2504800"/>
            <a:ext cx="693600" cy="69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2" name="Google Shape;1622;p58"/>
          <p:cNvSpPr/>
          <p:nvPr/>
        </p:nvSpPr>
        <p:spPr>
          <a:xfrm>
            <a:off x="1315800" y="2511500"/>
            <a:ext cx="693600" cy="69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4" name="Google Shape;1624;p58"/>
          <p:cNvSpPr/>
          <p:nvPr/>
        </p:nvSpPr>
        <p:spPr>
          <a:xfrm>
            <a:off x="7134513" y="2504800"/>
            <a:ext cx="693600" cy="69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35" name="Google Shape;1635;p58"/>
          <p:cNvGrpSpPr/>
          <p:nvPr/>
        </p:nvGrpSpPr>
        <p:grpSpPr>
          <a:xfrm>
            <a:off x="3413550" y="2690849"/>
            <a:ext cx="377251" cy="324232"/>
            <a:chOff x="3531462" y="3824599"/>
            <a:chExt cx="377251" cy="324232"/>
          </a:xfrm>
        </p:grpSpPr>
        <p:sp>
          <p:nvSpPr>
            <p:cNvPr id="1636" name="Google Shape;1636;p58"/>
            <p:cNvSpPr/>
            <p:nvPr/>
          </p:nvSpPr>
          <p:spPr>
            <a:xfrm>
              <a:off x="3573189" y="3854772"/>
              <a:ext cx="294059" cy="294059"/>
            </a:xfrm>
            <a:custGeom>
              <a:avLst/>
              <a:gdLst/>
              <a:ahLst/>
              <a:cxnLst/>
              <a:rect l="l" t="t" r="r" b="b"/>
              <a:pathLst>
                <a:path w="11198" h="11198" extrusionOk="0">
                  <a:moveTo>
                    <a:pt x="5599" y="0"/>
                  </a:moveTo>
                  <a:cubicBezTo>
                    <a:pt x="2508" y="0"/>
                    <a:pt x="0" y="2508"/>
                    <a:pt x="0" y="5599"/>
                  </a:cubicBezTo>
                  <a:cubicBezTo>
                    <a:pt x="0" y="8690"/>
                    <a:pt x="2508" y="11197"/>
                    <a:pt x="5599" y="11197"/>
                  </a:cubicBezTo>
                  <a:cubicBezTo>
                    <a:pt x="8690" y="11197"/>
                    <a:pt x="11198" y="8690"/>
                    <a:pt x="11198" y="5599"/>
                  </a:cubicBezTo>
                  <a:cubicBezTo>
                    <a:pt x="11198" y="2508"/>
                    <a:pt x="8690" y="0"/>
                    <a:pt x="5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3719457" y="3939461"/>
              <a:ext cx="78439" cy="102808"/>
            </a:xfrm>
            <a:custGeom>
              <a:avLst/>
              <a:gdLst/>
              <a:ahLst/>
              <a:cxnLst/>
              <a:rect l="l" t="t" r="r" b="b"/>
              <a:pathLst>
                <a:path w="2987" h="3915" extrusionOk="0">
                  <a:moveTo>
                    <a:pt x="0" y="0"/>
                  </a:moveTo>
                  <a:lnTo>
                    <a:pt x="39" y="2403"/>
                  </a:lnTo>
                  <a:lnTo>
                    <a:pt x="1838" y="3915"/>
                  </a:lnTo>
                  <a:lnTo>
                    <a:pt x="1981" y="3704"/>
                  </a:lnTo>
                  <a:cubicBezTo>
                    <a:pt x="2986" y="2221"/>
                    <a:pt x="2039" y="201"/>
                    <a:pt x="259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3719195" y="3878144"/>
              <a:ext cx="156851" cy="203594"/>
            </a:xfrm>
            <a:custGeom>
              <a:avLst/>
              <a:gdLst/>
              <a:ahLst/>
              <a:cxnLst/>
              <a:rect l="l" t="t" r="r" b="b"/>
              <a:pathLst>
                <a:path w="5973" h="7753" extrusionOk="0">
                  <a:moveTo>
                    <a:pt x="1" y="0"/>
                  </a:moveTo>
                  <a:lnTo>
                    <a:pt x="20" y="2374"/>
                  </a:lnTo>
                  <a:lnTo>
                    <a:pt x="230" y="2393"/>
                  </a:lnTo>
                  <a:cubicBezTo>
                    <a:pt x="1436" y="2498"/>
                    <a:pt x="2365" y="3503"/>
                    <a:pt x="2365" y="4709"/>
                  </a:cubicBezTo>
                  <a:cubicBezTo>
                    <a:pt x="2365" y="5187"/>
                    <a:pt x="2221" y="5656"/>
                    <a:pt x="1943" y="6049"/>
                  </a:cubicBezTo>
                  <a:lnTo>
                    <a:pt x="1819" y="6231"/>
                  </a:lnTo>
                  <a:lnTo>
                    <a:pt x="3637" y="7752"/>
                  </a:lnTo>
                  <a:lnTo>
                    <a:pt x="3781" y="7561"/>
                  </a:lnTo>
                  <a:lnTo>
                    <a:pt x="3800" y="7542"/>
                  </a:lnTo>
                  <a:lnTo>
                    <a:pt x="3858" y="7465"/>
                  </a:lnTo>
                  <a:cubicBezTo>
                    <a:pt x="5973" y="4527"/>
                    <a:pt x="4125" y="412"/>
                    <a:pt x="537" y="29"/>
                  </a:cubicBezTo>
                  <a:lnTo>
                    <a:pt x="403" y="19"/>
                  </a:lnTo>
                  <a:lnTo>
                    <a:pt x="374" y="19"/>
                  </a:lnTo>
                  <a:lnTo>
                    <a:pt x="269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3718959" y="3824599"/>
              <a:ext cx="189755" cy="287048"/>
            </a:xfrm>
            <a:custGeom>
              <a:avLst/>
              <a:gdLst/>
              <a:ahLst/>
              <a:cxnLst/>
              <a:rect l="l" t="t" r="r" b="b"/>
              <a:pathLst>
                <a:path w="7226" h="10931" extrusionOk="0">
                  <a:moveTo>
                    <a:pt x="421" y="1"/>
                  </a:moveTo>
                  <a:cubicBezTo>
                    <a:pt x="192" y="10"/>
                    <a:pt x="0" y="192"/>
                    <a:pt x="0" y="432"/>
                  </a:cubicBezTo>
                  <a:lnTo>
                    <a:pt x="10" y="2068"/>
                  </a:lnTo>
                  <a:lnTo>
                    <a:pt x="239" y="2078"/>
                  </a:lnTo>
                  <a:cubicBezTo>
                    <a:pt x="4020" y="2231"/>
                    <a:pt x="6068" y="6595"/>
                    <a:pt x="3752" y="9600"/>
                  </a:cubicBezTo>
                  <a:lnTo>
                    <a:pt x="3618" y="9772"/>
                  </a:lnTo>
                  <a:lnTo>
                    <a:pt x="4871" y="10834"/>
                  </a:lnTo>
                  <a:cubicBezTo>
                    <a:pt x="4948" y="10892"/>
                    <a:pt x="5044" y="10930"/>
                    <a:pt x="5149" y="10930"/>
                  </a:cubicBezTo>
                  <a:lnTo>
                    <a:pt x="5197" y="10930"/>
                  </a:lnTo>
                  <a:cubicBezTo>
                    <a:pt x="5312" y="10921"/>
                    <a:pt x="5417" y="10863"/>
                    <a:pt x="5484" y="10767"/>
                  </a:cubicBezTo>
                  <a:cubicBezTo>
                    <a:pt x="6958" y="8777"/>
                    <a:pt x="7226" y="6135"/>
                    <a:pt x="6173" y="3886"/>
                  </a:cubicBezTo>
                  <a:cubicBezTo>
                    <a:pt x="5120" y="1637"/>
                    <a:pt x="2919" y="154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3576708" y="3855008"/>
              <a:ext cx="144036" cy="147555"/>
            </a:xfrm>
            <a:custGeom>
              <a:avLst/>
              <a:gdLst/>
              <a:ahLst/>
              <a:cxnLst/>
              <a:rect l="l" t="t" r="r" b="b"/>
              <a:pathLst>
                <a:path w="5485" h="5619" extrusionOk="0">
                  <a:moveTo>
                    <a:pt x="5455" y="1"/>
                  </a:moveTo>
                  <a:cubicBezTo>
                    <a:pt x="2833" y="1"/>
                    <a:pt x="565" y="1829"/>
                    <a:pt x="0" y="4394"/>
                  </a:cubicBezTo>
                  <a:lnTo>
                    <a:pt x="5484" y="5619"/>
                  </a:lnTo>
                  <a:lnTo>
                    <a:pt x="54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3573426" y="3969870"/>
              <a:ext cx="147319" cy="173684"/>
            </a:xfrm>
            <a:custGeom>
              <a:avLst/>
              <a:gdLst/>
              <a:ahLst/>
              <a:cxnLst/>
              <a:rect l="l" t="t" r="r" b="b"/>
              <a:pathLst>
                <a:path w="5610" h="6614" extrusionOk="0">
                  <a:moveTo>
                    <a:pt x="125" y="0"/>
                  </a:moveTo>
                  <a:cubicBezTo>
                    <a:pt x="39" y="402"/>
                    <a:pt x="1" y="804"/>
                    <a:pt x="1" y="1216"/>
                  </a:cubicBezTo>
                  <a:cubicBezTo>
                    <a:pt x="1" y="3733"/>
                    <a:pt x="1676" y="5944"/>
                    <a:pt x="4107" y="6614"/>
                  </a:cubicBezTo>
                  <a:lnTo>
                    <a:pt x="5609" y="124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3664417" y="4122178"/>
              <a:ext cx="77940" cy="26654"/>
            </a:xfrm>
            <a:custGeom>
              <a:avLst/>
              <a:gdLst/>
              <a:ahLst/>
              <a:cxnLst/>
              <a:rect l="l" t="t" r="r" b="b"/>
              <a:pathLst>
                <a:path w="2968" h="1015" extrusionOk="0">
                  <a:moveTo>
                    <a:pt x="594" y="0"/>
                  </a:moveTo>
                  <a:lnTo>
                    <a:pt x="0" y="593"/>
                  </a:lnTo>
                  <a:cubicBezTo>
                    <a:pt x="680" y="871"/>
                    <a:pt x="1398" y="1014"/>
                    <a:pt x="2135" y="1014"/>
                  </a:cubicBezTo>
                  <a:cubicBezTo>
                    <a:pt x="2412" y="1014"/>
                    <a:pt x="2690" y="995"/>
                    <a:pt x="2967" y="957"/>
                  </a:cubicBezTo>
                  <a:cubicBezTo>
                    <a:pt x="2115" y="823"/>
                    <a:pt x="1302" y="498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3576708" y="3854772"/>
              <a:ext cx="143275" cy="124919"/>
            </a:xfrm>
            <a:custGeom>
              <a:avLst/>
              <a:gdLst/>
              <a:ahLst/>
              <a:cxnLst/>
              <a:rect l="l" t="t" r="r" b="b"/>
              <a:pathLst>
                <a:path w="5456" h="4757" extrusionOk="0">
                  <a:moveTo>
                    <a:pt x="5455" y="0"/>
                  </a:moveTo>
                  <a:cubicBezTo>
                    <a:pt x="2833" y="10"/>
                    <a:pt x="565" y="1838"/>
                    <a:pt x="0" y="4403"/>
                  </a:cubicBezTo>
                  <a:lnTo>
                    <a:pt x="1618" y="4757"/>
                  </a:lnTo>
                  <a:cubicBezTo>
                    <a:pt x="1934" y="2651"/>
                    <a:pt x="3426" y="909"/>
                    <a:pt x="5455" y="268"/>
                  </a:cubicBezTo>
                  <a:lnTo>
                    <a:pt x="5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3531462" y="3831217"/>
              <a:ext cx="144561" cy="112393"/>
            </a:xfrm>
            <a:custGeom>
              <a:avLst/>
              <a:gdLst/>
              <a:ahLst/>
              <a:cxnLst/>
              <a:rect l="l" t="t" r="r" b="b"/>
              <a:pathLst>
                <a:path w="5505" h="4280" extrusionOk="0">
                  <a:moveTo>
                    <a:pt x="230" y="0"/>
                  </a:moveTo>
                  <a:cubicBezTo>
                    <a:pt x="116" y="0"/>
                    <a:pt x="1" y="79"/>
                    <a:pt x="10" y="237"/>
                  </a:cubicBezTo>
                  <a:lnTo>
                    <a:pt x="10" y="1414"/>
                  </a:lnTo>
                  <a:cubicBezTo>
                    <a:pt x="20" y="1548"/>
                    <a:pt x="125" y="1615"/>
                    <a:pt x="230" y="1615"/>
                  </a:cubicBezTo>
                  <a:cubicBezTo>
                    <a:pt x="336" y="1615"/>
                    <a:pt x="441" y="1548"/>
                    <a:pt x="450" y="1414"/>
                  </a:cubicBezTo>
                  <a:lnTo>
                    <a:pt x="450" y="1041"/>
                  </a:lnTo>
                  <a:lnTo>
                    <a:pt x="3322" y="1041"/>
                  </a:lnTo>
                  <a:lnTo>
                    <a:pt x="5016" y="4151"/>
                  </a:lnTo>
                  <a:cubicBezTo>
                    <a:pt x="5059" y="4242"/>
                    <a:pt x="5132" y="4280"/>
                    <a:pt x="5205" y="4280"/>
                  </a:cubicBezTo>
                  <a:cubicBezTo>
                    <a:pt x="5354" y="4280"/>
                    <a:pt x="5504" y="4121"/>
                    <a:pt x="5408" y="3941"/>
                  </a:cubicBezTo>
                  <a:lnTo>
                    <a:pt x="5408" y="3941"/>
                  </a:lnTo>
                  <a:lnTo>
                    <a:pt x="5408" y="3950"/>
                  </a:lnTo>
                  <a:lnTo>
                    <a:pt x="3647" y="725"/>
                  </a:lnTo>
                  <a:cubicBezTo>
                    <a:pt x="3609" y="648"/>
                    <a:pt x="3532" y="610"/>
                    <a:pt x="3456" y="601"/>
                  </a:cubicBezTo>
                  <a:lnTo>
                    <a:pt x="450" y="601"/>
                  </a:lnTo>
                  <a:lnTo>
                    <a:pt x="450" y="237"/>
                  </a:lnTo>
                  <a:cubicBezTo>
                    <a:pt x="460" y="79"/>
                    <a:pt x="345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3653098" y="3932318"/>
              <a:ext cx="36711" cy="31538"/>
            </a:xfrm>
            <a:custGeom>
              <a:avLst/>
              <a:gdLst/>
              <a:ahLst/>
              <a:cxnLst/>
              <a:rect l="l" t="t" r="r" b="b"/>
              <a:pathLst>
                <a:path w="1398" h="1201" extrusionOk="0">
                  <a:moveTo>
                    <a:pt x="798" y="1"/>
                  </a:moveTo>
                  <a:cubicBezTo>
                    <a:pt x="650" y="1"/>
                    <a:pt x="498" y="55"/>
                    <a:pt x="374" y="177"/>
                  </a:cubicBezTo>
                  <a:cubicBezTo>
                    <a:pt x="1" y="550"/>
                    <a:pt x="269" y="1201"/>
                    <a:pt x="805" y="1201"/>
                  </a:cubicBezTo>
                  <a:cubicBezTo>
                    <a:pt x="1130" y="1201"/>
                    <a:pt x="1398" y="933"/>
                    <a:pt x="1398" y="598"/>
                  </a:cubicBezTo>
                  <a:cubicBezTo>
                    <a:pt x="1398" y="236"/>
                    <a:pt x="1106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3559875" y="3969870"/>
              <a:ext cx="126179" cy="173684"/>
            </a:xfrm>
            <a:custGeom>
              <a:avLst/>
              <a:gdLst/>
              <a:ahLst/>
              <a:cxnLst/>
              <a:rect l="l" t="t" r="r" b="b"/>
              <a:pathLst>
                <a:path w="4805" h="6614" extrusionOk="0">
                  <a:moveTo>
                    <a:pt x="641" y="0"/>
                  </a:moveTo>
                  <a:cubicBezTo>
                    <a:pt x="0" y="2910"/>
                    <a:pt x="1742" y="5819"/>
                    <a:pt x="4613" y="6614"/>
                  </a:cubicBezTo>
                  <a:lnTo>
                    <a:pt x="4804" y="5953"/>
                  </a:lnTo>
                  <a:cubicBezTo>
                    <a:pt x="3177" y="4920"/>
                    <a:pt x="2192" y="3139"/>
                    <a:pt x="2192" y="1216"/>
                  </a:cubicBezTo>
                  <a:cubicBezTo>
                    <a:pt x="2192" y="938"/>
                    <a:pt x="2211" y="651"/>
                    <a:pt x="2259" y="374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58"/>
          <p:cNvGrpSpPr/>
          <p:nvPr/>
        </p:nvGrpSpPr>
        <p:grpSpPr>
          <a:xfrm>
            <a:off x="1480264" y="2681699"/>
            <a:ext cx="364673" cy="339804"/>
            <a:chOff x="6221064" y="3811049"/>
            <a:chExt cx="364673" cy="339804"/>
          </a:xfrm>
        </p:grpSpPr>
        <p:sp>
          <p:nvSpPr>
            <p:cNvPr id="1648" name="Google Shape;1648;p58"/>
            <p:cNvSpPr/>
            <p:nvPr/>
          </p:nvSpPr>
          <p:spPr>
            <a:xfrm>
              <a:off x="6277838" y="4054558"/>
              <a:ext cx="45272" cy="45272"/>
            </a:xfrm>
            <a:custGeom>
              <a:avLst/>
              <a:gdLst/>
              <a:ahLst/>
              <a:cxnLst/>
              <a:rect l="l" t="t" r="r" b="b"/>
              <a:pathLst>
                <a:path w="1724" h="1724" extrusionOk="0">
                  <a:moveTo>
                    <a:pt x="211" y="1"/>
                  </a:moveTo>
                  <a:cubicBezTo>
                    <a:pt x="97" y="1"/>
                    <a:pt x="1" y="96"/>
                    <a:pt x="1" y="221"/>
                  </a:cubicBezTo>
                  <a:lnTo>
                    <a:pt x="1" y="1513"/>
                  </a:lnTo>
                  <a:cubicBezTo>
                    <a:pt x="1" y="1628"/>
                    <a:pt x="97" y="1723"/>
                    <a:pt x="211" y="1723"/>
                  </a:cubicBezTo>
                  <a:lnTo>
                    <a:pt x="1513" y="1723"/>
                  </a:lnTo>
                  <a:cubicBezTo>
                    <a:pt x="1628" y="1723"/>
                    <a:pt x="1724" y="1628"/>
                    <a:pt x="1724" y="1513"/>
                  </a:cubicBezTo>
                  <a:lnTo>
                    <a:pt x="1724" y="221"/>
                  </a:lnTo>
                  <a:cubicBezTo>
                    <a:pt x="1724" y="96"/>
                    <a:pt x="1628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6426890" y="3935679"/>
              <a:ext cx="105828" cy="90728"/>
            </a:xfrm>
            <a:custGeom>
              <a:avLst/>
              <a:gdLst/>
              <a:ahLst/>
              <a:cxnLst/>
              <a:rect l="l" t="t" r="r" b="b"/>
              <a:pathLst>
                <a:path w="4030" h="3455" extrusionOk="0">
                  <a:moveTo>
                    <a:pt x="2307" y="1"/>
                  </a:moveTo>
                  <a:cubicBezTo>
                    <a:pt x="766" y="1"/>
                    <a:pt x="0" y="1858"/>
                    <a:pt x="1082" y="2949"/>
                  </a:cubicBezTo>
                  <a:cubicBezTo>
                    <a:pt x="1434" y="3298"/>
                    <a:pt x="1866" y="3454"/>
                    <a:pt x="2290" y="3454"/>
                  </a:cubicBezTo>
                  <a:cubicBezTo>
                    <a:pt x="3178" y="3454"/>
                    <a:pt x="4029" y="2767"/>
                    <a:pt x="4029" y="1724"/>
                  </a:cubicBezTo>
                  <a:cubicBezTo>
                    <a:pt x="4029" y="767"/>
                    <a:pt x="3264" y="1"/>
                    <a:pt x="2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6437446" y="3972391"/>
              <a:ext cx="100051" cy="54043"/>
            </a:xfrm>
            <a:custGeom>
              <a:avLst/>
              <a:gdLst/>
              <a:ahLst/>
              <a:cxnLst/>
              <a:rect l="l" t="t" r="r" b="b"/>
              <a:pathLst>
                <a:path w="3810" h="2058" extrusionOk="0">
                  <a:moveTo>
                    <a:pt x="211" y="0"/>
                  </a:moveTo>
                  <a:cubicBezTo>
                    <a:pt x="0" y="1062"/>
                    <a:pt x="823" y="2058"/>
                    <a:pt x="1905" y="2058"/>
                  </a:cubicBezTo>
                  <a:cubicBezTo>
                    <a:pt x="2986" y="2058"/>
                    <a:pt x="3809" y="1062"/>
                    <a:pt x="3598" y="0"/>
                  </a:cubicBezTo>
                  <a:lnTo>
                    <a:pt x="3598" y="0"/>
                  </a:lnTo>
                  <a:cubicBezTo>
                    <a:pt x="3445" y="814"/>
                    <a:pt x="2737" y="1407"/>
                    <a:pt x="1905" y="1407"/>
                  </a:cubicBezTo>
                  <a:cubicBezTo>
                    <a:pt x="1072" y="1407"/>
                    <a:pt x="364" y="814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6306251" y="3833659"/>
              <a:ext cx="153070" cy="294585"/>
            </a:xfrm>
            <a:custGeom>
              <a:avLst/>
              <a:gdLst/>
              <a:ahLst/>
              <a:cxnLst/>
              <a:rect l="l" t="t" r="r" b="b"/>
              <a:pathLst>
                <a:path w="5829" h="11218" extrusionOk="0">
                  <a:moveTo>
                    <a:pt x="5603" y="1"/>
                  </a:moveTo>
                  <a:cubicBezTo>
                    <a:pt x="5530" y="1"/>
                    <a:pt x="5464" y="39"/>
                    <a:pt x="5427" y="106"/>
                  </a:cubicBezTo>
                  <a:cubicBezTo>
                    <a:pt x="5015" y="756"/>
                    <a:pt x="4527" y="1359"/>
                    <a:pt x="3972" y="1895"/>
                  </a:cubicBezTo>
                  <a:cubicBezTo>
                    <a:pt x="3139" y="2709"/>
                    <a:pt x="1819" y="3666"/>
                    <a:pt x="211" y="3666"/>
                  </a:cubicBezTo>
                  <a:cubicBezTo>
                    <a:pt x="96" y="3666"/>
                    <a:pt x="0" y="3761"/>
                    <a:pt x="0" y="3876"/>
                  </a:cubicBezTo>
                  <a:lnTo>
                    <a:pt x="0" y="7331"/>
                  </a:lnTo>
                  <a:cubicBezTo>
                    <a:pt x="0" y="7456"/>
                    <a:pt x="96" y="7551"/>
                    <a:pt x="211" y="7551"/>
                  </a:cubicBezTo>
                  <a:cubicBezTo>
                    <a:pt x="1809" y="7551"/>
                    <a:pt x="3139" y="8508"/>
                    <a:pt x="3972" y="9312"/>
                  </a:cubicBezTo>
                  <a:cubicBezTo>
                    <a:pt x="4527" y="9848"/>
                    <a:pt x="5015" y="10451"/>
                    <a:pt x="5427" y="11111"/>
                  </a:cubicBezTo>
                  <a:cubicBezTo>
                    <a:pt x="5467" y="11185"/>
                    <a:pt x="5535" y="11217"/>
                    <a:pt x="5604" y="11217"/>
                  </a:cubicBezTo>
                  <a:cubicBezTo>
                    <a:pt x="5716" y="11217"/>
                    <a:pt x="5829" y="11132"/>
                    <a:pt x="5829" y="10997"/>
                  </a:cubicBezTo>
                  <a:lnTo>
                    <a:pt x="5829" y="211"/>
                  </a:lnTo>
                  <a:cubicBezTo>
                    <a:pt x="5829" y="115"/>
                    <a:pt x="5762" y="29"/>
                    <a:pt x="5666" y="10"/>
                  </a:cubicBezTo>
                  <a:cubicBezTo>
                    <a:pt x="5645" y="4"/>
                    <a:pt x="5624" y="1"/>
                    <a:pt x="5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6306251" y="4009312"/>
              <a:ext cx="152833" cy="119010"/>
            </a:xfrm>
            <a:custGeom>
              <a:avLst/>
              <a:gdLst/>
              <a:ahLst/>
              <a:cxnLst/>
              <a:rect l="l" t="t" r="r" b="b"/>
              <a:pathLst>
                <a:path w="5820" h="4532" extrusionOk="0">
                  <a:moveTo>
                    <a:pt x="0" y="1"/>
                  </a:moveTo>
                  <a:lnTo>
                    <a:pt x="0" y="642"/>
                  </a:lnTo>
                  <a:cubicBezTo>
                    <a:pt x="0" y="767"/>
                    <a:pt x="96" y="862"/>
                    <a:pt x="211" y="862"/>
                  </a:cubicBezTo>
                  <a:cubicBezTo>
                    <a:pt x="1809" y="862"/>
                    <a:pt x="3130" y="1819"/>
                    <a:pt x="3962" y="2623"/>
                  </a:cubicBezTo>
                  <a:cubicBezTo>
                    <a:pt x="4518" y="3169"/>
                    <a:pt x="5006" y="3772"/>
                    <a:pt x="5417" y="4422"/>
                  </a:cubicBezTo>
                  <a:cubicBezTo>
                    <a:pt x="5462" y="4498"/>
                    <a:pt x="5534" y="4531"/>
                    <a:pt x="5604" y="4531"/>
                  </a:cubicBezTo>
                  <a:cubicBezTo>
                    <a:pt x="5713" y="4531"/>
                    <a:pt x="5819" y="4451"/>
                    <a:pt x="5819" y="4317"/>
                  </a:cubicBezTo>
                  <a:lnTo>
                    <a:pt x="5819" y="3236"/>
                  </a:lnTo>
                  <a:cubicBezTo>
                    <a:pt x="5819" y="3331"/>
                    <a:pt x="5762" y="3408"/>
                    <a:pt x="5676" y="3437"/>
                  </a:cubicBezTo>
                  <a:cubicBezTo>
                    <a:pt x="5651" y="3447"/>
                    <a:pt x="5625" y="3451"/>
                    <a:pt x="5600" y="3451"/>
                  </a:cubicBezTo>
                  <a:cubicBezTo>
                    <a:pt x="5529" y="3451"/>
                    <a:pt x="5460" y="3412"/>
                    <a:pt x="5417" y="3341"/>
                  </a:cubicBezTo>
                  <a:cubicBezTo>
                    <a:pt x="5417" y="3341"/>
                    <a:pt x="4881" y="2862"/>
                    <a:pt x="3962" y="1982"/>
                  </a:cubicBezTo>
                  <a:cubicBezTo>
                    <a:pt x="3130" y="1178"/>
                    <a:pt x="1809" y="212"/>
                    <a:pt x="211" y="212"/>
                  </a:cubicBezTo>
                  <a:cubicBezTo>
                    <a:pt x="96" y="212"/>
                    <a:pt x="0" y="11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6447740" y="3811049"/>
              <a:ext cx="45509" cy="339804"/>
            </a:xfrm>
            <a:custGeom>
              <a:avLst/>
              <a:gdLst/>
              <a:ahLst/>
              <a:cxnLst/>
              <a:rect l="l" t="t" r="r" b="b"/>
              <a:pathLst>
                <a:path w="1733" h="12940" extrusionOk="0">
                  <a:moveTo>
                    <a:pt x="22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12728"/>
                  </a:lnTo>
                  <a:cubicBezTo>
                    <a:pt x="0" y="12843"/>
                    <a:pt x="96" y="12939"/>
                    <a:pt x="221" y="12939"/>
                  </a:cubicBezTo>
                  <a:lnTo>
                    <a:pt x="1513" y="12939"/>
                  </a:lnTo>
                  <a:cubicBezTo>
                    <a:pt x="1627" y="12939"/>
                    <a:pt x="1733" y="12843"/>
                    <a:pt x="1733" y="12728"/>
                  </a:cubicBezTo>
                  <a:lnTo>
                    <a:pt x="1733" y="211"/>
                  </a:lnTo>
                  <a:cubicBezTo>
                    <a:pt x="1733" y="96"/>
                    <a:pt x="1627" y="0"/>
                    <a:pt x="1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6447740" y="4122677"/>
              <a:ext cx="45509" cy="28177"/>
            </a:xfrm>
            <a:custGeom>
              <a:avLst/>
              <a:gdLst/>
              <a:ahLst/>
              <a:cxnLst/>
              <a:rect l="l" t="t" r="r" b="b"/>
              <a:pathLst>
                <a:path w="1733" h="1073" extrusionOk="0">
                  <a:moveTo>
                    <a:pt x="0" y="0"/>
                  </a:moveTo>
                  <a:lnTo>
                    <a:pt x="0" y="861"/>
                  </a:lnTo>
                  <a:cubicBezTo>
                    <a:pt x="0" y="976"/>
                    <a:pt x="96" y="1072"/>
                    <a:pt x="221" y="1072"/>
                  </a:cubicBezTo>
                  <a:lnTo>
                    <a:pt x="1513" y="1072"/>
                  </a:lnTo>
                  <a:cubicBezTo>
                    <a:pt x="1627" y="1072"/>
                    <a:pt x="1733" y="976"/>
                    <a:pt x="1733" y="861"/>
                  </a:cubicBezTo>
                  <a:lnTo>
                    <a:pt x="1733" y="0"/>
                  </a:lnTo>
                  <a:cubicBezTo>
                    <a:pt x="1733" y="115"/>
                    <a:pt x="1627" y="211"/>
                    <a:pt x="1513" y="211"/>
                  </a:cubicBezTo>
                  <a:lnTo>
                    <a:pt x="221" y="211"/>
                  </a:lnTo>
                  <a:cubicBezTo>
                    <a:pt x="96" y="211"/>
                    <a:pt x="0" y="1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6221300" y="3929902"/>
              <a:ext cx="45272" cy="102073"/>
            </a:xfrm>
            <a:custGeom>
              <a:avLst/>
              <a:gdLst/>
              <a:ahLst/>
              <a:cxnLst/>
              <a:rect l="l" t="t" r="r" b="b"/>
              <a:pathLst>
                <a:path w="1724" h="3887" extrusionOk="0">
                  <a:moveTo>
                    <a:pt x="1072" y="1"/>
                  </a:moveTo>
                  <a:cubicBezTo>
                    <a:pt x="479" y="1"/>
                    <a:pt x="1" y="479"/>
                    <a:pt x="1" y="1082"/>
                  </a:cubicBezTo>
                  <a:lnTo>
                    <a:pt x="1" y="2814"/>
                  </a:lnTo>
                  <a:cubicBezTo>
                    <a:pt x="1" y="3408"/>
                    <a:pt x="479" y="3886"/>
                    <a:pt x="1072" y="3886"/>
                  </a:cubicBezTo>
                  <a:lnTo>
                    <a:pt x="1503" y="3886"/>
                  </a:lnTo>
                  <a:cubicBezTo>
                    <a:pt x="1628" y="3886"/>
                    <a:pt x="1723" y="3791"/>
                    <a:pt x="1723" y="3676"/>
                  </a:cubicBezTo>
                  <a:lnTo>
                    <a:pt x="1723" y="221"/>
                  </a:lnTo>
                  <a:cubicBezTo>
                    <a:pt x="1723" y="96"/>
                    <a:pt x="1628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6221064" y="3935180"/>
              <a:ext cx="45509" cy="96794"/>
            </a:xfrm>
            <a:custGeom>
              <a:avLst/>
              <a:gdLst/>
              <a:ahLst/>
              <a:cxnLst/>
              <a:rect l="l" t="t" r="r" b="b"/>
              <a:pathLst>
                <a:path w="1733" h="3686" extrusionOk="0">
                  <a:moveTo>
                    <a:pt x="459" y="1"/>
                  </a:moveTo>
                  <a:lnTo>
                    <a:pt x="459" y="1"/>
                  </a:lnTo>
                  <a:cubicBezTo>
                    <a:pt x="172" y="202"/>
                    <a:pt x="0" y="527"/>
                    <a:pt x="0" y="881"/>
                  </a:cubicBezTo>
                  <a:lnTo>
                    <a:pt x="0" y="2613"/>
                  </a:lnTo>
                  <a:cubicBezTo>
                    <a:pt x="0" y="3207"/>
                    <a:pt x="488" y="3685"/>
                    <a:pt x="1081" y="3685"/>
                  </a:cubicBezTo>
                  <a:lnTo>
                    <a:pt x="1512" y="3685"/>
                  </a:lnTo>
                  <a:cubicBezTo>
                    <a:pt x="1627" y="3685"/>
                    <a:pt x="1732" y="3590"/>
                    <a:pt x="1732" y="3475"/>
                  </a:cubicBezTo>
                  <a:lnTo>
                    <a:pt x="1732" y="3035"/>
                  </a:lnTo>
                  <a:lnTo>
                    <a:pt x="1081" y="3035"/>
                  </a:lnTo>
                  <a:cubicBezTo>
                    <a:pt x="727" y="3035"/>
                    <a:pt x="440" y="2747"/>
                    <a:pt x="440" y="2393"/>
                  </a:cubicBezTo>
                  <a:lnTo>
                    <a:pt x="440" y="240"/>
                  </a:lnTo>
                  <a:cubicBezTo>
                    <a:pt x="431" y="154"/>
                    <a:pt x="440" y="77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6260769" y="3929902"/>
              <a:ext cx="56800" cy="102073"/>
            </a:xfrm>
            <a:custGeom>
              <a:avLst/>
              <a:gdLst/>
              <a:ahLst/>
              <a:cxnLst/>
              <a:rect l="l" t="t" r="r" b="b"/>
              <a:pathLst>
                <a:path w="2163" h="3887" extrusionOk="0">
                  <a:moveTo>
                    <a:pt x="0" y="1"/>
                  </a:moveTo>
                  <a:lnTo>
                    <a:pt x="0" y="3886"/>
                  </a:lnTo>
                  <a:lnTo>
                    <a:pt x="2163" y="388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6260769" y="4014853"/>
              <a:ext cx="56800" cy="17122"/>
            </a:xfrm>
            <a:custGeom>
              <a:avLst/>
              <a:gdLst/>
              <a:ahLst/>
              <a:cxnLst/>
              <a:rect l="l" t="t" r="r" b="b"/>
              <a:pathLst>
                <a:path w="2163" h="652" extrusionOk="0">
                  <a:moveTo>
                    <a:pt x="0" y="1"/>
                  </a:moveTo>
                  <a:lnTo>
                    <a:pt x="0" y="651"/>
                  </a:lnTo>
                  <a:lnTo>
                    <a:pt x="2163" y="651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6260769" y="4031686"/>
              <a:ext cx="56800" cy="90755"/>
            </a:xfrm>
            <a:custGeom>
              <a:avLst/>
              <a:gdLst/>
              <a:ahLst/>
              <a:cxnLst/>
              <a:rect l="l" t="t" r="r" b="b"/>
              <a:pathLst>
                <a:path w="2163" h="3456" extrusionOk="0">
                  <a:moveTo>
                    <a:pt x="10" y="1"/>
                  </a:moveTo>
                  <a:lnTo>
                    <a:pt x="0" y="3245"/>
                  </a:lnTo>
                  <a:cubicBezTo>
                    <a:pt x="0" y="3360"/>
                    <a:pt x="96" y="3456"/>
                    <a:pt x="220" y="3456"/>
                  </a:cubicBezTo>
                  <a:lnTo>
                    <a:pt x="1082" y="3456"/>
                  </a:lnTo>
                  <a:cubicBezTo>
                    <a:pt x="1177" y="3456"/>
                    <a:pt x="1263" y="3389"/>
                    <a:pt x="1292" y="3293"/>
                  </a:cubicBezTo>
                  <a:lnTo>
                    <a:pt x="2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6553542" y="3975148"/>
              <a:ext cx="32195" cy="11581"/>
            </a:xfrm>
            <a:custGeom>
              <a:avLst/>
              <a:gdLst/>
              <a:ahLst/>
              <a:cxnLst/>
              <a:rect l="l" t="t" r="r" b="b"/>
              <a:pathLst>
                <a:path w="1226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lnTo>
                    <a:pt x="938" y="441"/>
                  </a:lnTo>
                  <a:cubicBezTo>
                    <a:pt x="1226" y="441"/>
                    <a:pt x="1226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6532192" y="3911100"/>
              <a:ext cx="27442" cy="23608"/>
            </a:xfrm>
            <a:custGeom>
              <a:avLst/>
              <a:gdLst/>
              <a:ahLst/>
              <a:cxnLst/>
              <a:rect l="l" t="t" r="r" b="b"/>
              <a:pathLst>
                <a:path w="1045" h="899" extrusionOk="0">
                  <a:moveTo>
                    <a:pt x="732" y="0"/>
                  </a:moveTo>
                  <a:cubicBezTo>
                    <a:pt x="682" y="0"/>
                    <a:pt x="630" y="20"/>
                    <a:pt x="584" y="66"/>
                  </a:cubicBezTo>
                  <a:lnTo>
                    <a:pt x="124" y="525"/>
                  </a:lnTo>
                  <a:cubicBezTo>
                    <a:pt x="0" y="659"/>
                    <a:pt x="86" y="889"/>
                    <a:pt x="278" y="899"/>
                  </a:cubicBezTo>
                  <a:cubicBezTo>
                    <a:pt x="335" y="889"/>
                    <a:pt x="392" y="870"/>
                    <a:pt x="431" y="832"/>
                  </a:cubicBezTo>
                  <a:lnTo>
                    <a:pt x="890" y="372"/>
                  </a:lnTo>
                  <a:cubicBezTo>
                    <a:pt x="1045" y="218"/>
                    <a:pt x="899" y="0"/>
                    <a:pt x="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6531221" y="4027327"/>
              <a:ext cx="27626" cy="23503"/>
            </a:xfrm>
            <a:custGeom>
              <a:avLst/>
              <a:gdLst/>
              <a:ahLst/>
              <a:cxnLst/>
              <a:rect l="l" t="t" r="r" b="b"/>
              <a:pathLst>
                <a:path w="1052" h="895" extrusionOk="0">
                  <a:moveTo>
                    <a:pt x="310" y="0"/>
                  </a:moveTo>
                  <a:cubicBezTo>
                    <a:pt x="141" y="0"/>
                    <a:pt x="1" y="217"/>
                    <a:pt x="161" y="377"/>
                  </a:cubicBezTo>
                  <a:lnTo>
                    <a:pt x="621" y="827"/>
                  </a:lnTo>
                  <a:cubicBezTo>
                    <a:pt x="659" y="875"/>
                    <a:pt x="707" y="894"/>
                    <a:pt x="774" y="894"/>
                  </a:cubicBezTo>
                  <a:cubicBezTo>
                    <a:pt x="956" y="894"/>
                    <a:pt x="1051" y="664"/>
                    <a:pt x="918" y="530"/>
                  </a:cubicBezTo>
                  <a:lnTo>
                    <a:pt x="468" y="71"/>
                  </a:lnTo>
                  <a:cubicBezTo>
                    <a:pt x="418" y="21"/>
                    <a:pt x="363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58"/>
          <p:cNvGrpSpPr/>
          <p:nvPr/>
        </p:nvGrpSpPr>
        <p:grpSpPr>
          <a:xfrm>
            <a:off x="7292699" y="2679110"/>
            <a:ext cx="388728" cy="358383"/>
            <a:chOff x="7385600" y="4177035"/>
            <a:chExt cx="388728" cy="358383"/>
          </a:xfrm>
        </p:grpSpPr>
        <p:sp>
          <p:nvSpPr>
            <p:cNvPr id="1664" name="Google Shape;1664;p58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58"/>
          <p:cNvGrpSpPr/>
          <p:nvPr/>
        </p:nvGrpSpPr>
        <p:grpSpPr>
          <a:xfrm>
            <a:off x="5360663" y="2684754"/>
            <a:ext cx="362163" cy="347098"/>
            <a:chOff x="7075663" y="2444129"/>
            <a:chExt cx="362163" cy="347098"/>
          </a:xfrm>
        </p:grpSpPr>
        <p:sp>
          <p:nvSpPr>
            <p:cNvPr id="1672" name="Google Shape;1672;p58"/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2549A1"/>
      </a:dk1>
      <a:lt1>
        <a:srgbClr val="071C30"/>
      </a:lt1>
      <a:dk2>
        <a:srgbClr val="C6D3F5"/>
      </a:dk2>
      <a:lt2>
        <a:srgbClr val="5E8CFF"/>
      </a:lt2>
      <a:accent1>
        <a:srgbClr val="FFFFFF"/>
      </a:accent1>
      <a:accent2>
        <a:srgbClr val="F79EB0"/>
      </a:accent2>
      <a:accent3>
        <a:srgbClr val="C95A5A"/>
      </a:accent3>
      <a:accent4>
        <a:srgbClr val="F7A677"/>
      </a:accent4>
      <a:accent5>
        <a:srgbClr val="EEF3FF"/>
      </a:accent5>
      <a:accent6>
        <a:srgbClr val="FFFFFF"/>
      </a:accent6>
      <a:hlink>
        <a:srgbClr val="071C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534</Words>
  <Application>Microsoft Office PowerPoint</Application>
  <PresentationFormat>On-screen Show (16:9)</PresentationFormat>
  <Paragraphs>172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Dubai Light</vt:lpstr>
      <vt:lpstr>-apple-system</vt:lpstr>
      <vt:lpstr>Oxygen</vt:lpstr>
      <vt:lpstr>Poppins SemiBold</vt:lpstr>
      <vt:lpstr>Poppins</vt:lpstr>
      <vt:lpstr>Univers Condensed Light</vt:lpstr>
      <vt:lpstr>Arial</vt:lpstr>
      <vt:lpstr>PT Sans</vt:lpstr>
      <vt:lpstr>Wingdings</vt:lpstr>
      <vt:lpstr>Roboto</vt:lpstr>
      <vt:lpstr>Placeholder Texts</vt:lpstr>
      <vt:lpstr>Medical Insurance Premium Prediction using Linear Regression</vt:lpstr>
      <vt:lpstr>Introduction</vt:lpstr>
      <vt:lpstr>Market size</vt:lpstr>
      <vt:lpstr>Advantages</vt:lpstr>
      <vt:lpstr>Usecase</vt:lpstr>
      <vt:lpstr>Problem Statement</vt:lpstr>
      <vt:lpstr>OPPORTUNITIES     FOR   AI SYSTEM</vt:lpstr>
      <vt:lpstr>About Dataset</vt:lpstr>
      <vt:lpstr>PROJECT WORKFLOW</vt:lpstr>
      <vt:lpstr>Data Preview</vt:lpstr>
      <vt:lpstr>Data Exploration</vt:lpstr>
      <vt:lpstr>Preprocessing</vt:lpstr>
      <vt:lpstr>FINDINGS</vt:lpstr>
      <vt:lpstr>PowerPoint Presentation</vt:lpstr>
      <vt:lpstr>PowerPoint Presentation</vt:lpstr>
      <vt:lpstr>CORRELATION </vt:lpstr>
      <vt:lpstr>Outlier Detection and Removal</vt:lpstr>
      <vt:lpstr>Data Encoding using LabelEncoding</vt:lpstr>
      <vt:lpstr>Normalisation using StandardScaler</vt:lpstr>
      <vt:lpstr>Model Building and Evaluation</vt:lpstr>
      <vt:lpstr>“Use of Linear Regression gives good outcome but using other models such as Random Forest can give better prediction results”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Premium Detection using Linear Regression</dc:title>
  <cp:lastModifiedBy>Jerin T Thomas</cp:lastModifiedBy>
  <cp:revision>4</cp:revision>
  <dcterms:modified xsi:type="dcterms:W3CDTF">2024-04-05T05:15:57Z</dcterms:modified>
</cp:coreProperties>
</file>