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48841"/>
          </a:xfrm>
          <a:prstGeom prst="rect">
            <a:avLst/>
          </a:prstGeom>
          <a:noFill/>
        </p:spPr>
        <p:txBody>
          <a:bodyPr wrap="square">
            <a:spAutoFit/>
          </a:bodyPr>
          <a:lstStyle/>
          <a:p>
            <a:pPr marR="0" lvl="0" algn="just"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Jerin Monica.K</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au960221104064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4" name="Picture 3">
            <a:extLst>
              <a:ext uri="{FF2B5EF4-FFF2-40B4-BE49-F238E27FC236}">
                <a16:creationId xmlns:a16="http://schemas.microsoft.com/office/drawing/2014/main" id="{C350EA51-6AF9-C76E-06D0-1A74F71FC0EE}"/>
              </a:ext>
            </a:extLst>
          </p:cNvPr>
          <p:cNvPicPr>
            <a:picLocks noChangeAspect="1"/>
          </p:cNvPicPr>
          <p:nvPr/>
        </p:nvPicPr>
        <p:blipFill>
          <a:blip r:embed="rId2"/>
          <a:stretch>
            <a:fillRect/>
          </a:stretch>
        </p:blipFill>
        <p:spPr>
          <a:xfrm>
            <a:off x="233266" y="670983"/>
            <a:ext cx="8754884" cy="380153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C0220659-9DA4-7BBF-816C-E48FDAD6167B}"/>
              </a:ext>
            </a:extLst>
          </p:cNvPr>
          <p:cNvPicPr>
            <a:picLocks noChangeAspect="1"/>
          </p:cNvPicPr>
          <p:nvPr/>
        </p:nvPicPr>
        <p:blipFill>
          <a:blip r:embed="rId2"/>
          <a:stretch>
            <a:fillRect/>
          </a:stretch>
        </p:blipFill>
        <p:spPr>
          <a:xfrm>
            <a:off x="1673678" y="1267649"/>
            <a:ext cx="6096000" cy="321733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6103B321-17FC-B486-DB6D-F7AE3A34585D}"/>
              </a:ext>
            </a:extLst>
          </p:cNvPr>
          <p:cNvPicPr>
            <a:picLocks noChangeAspect="1"/>
          </p:cNvPicPr>
          <p:nvPr/>
        </p:nvPicPr>
        <p:blipFill>
          <a:blip r:embed="rId2"/>
          <a:stretch>
            <a:fillRect/>
          </a:stretch>
        </p:blipFill>
        <p:spPr>
          <a:xfrm>
            <a:off x="1523775" y="1267649"/>
            <a:ext cx="6096000" cy="332431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9C4012FF-E2E8-E54C-DE6D-BD2EEE87ED7E}"/>
              </a:ext>
            </a:extLst>
          </p:cNvPr>
          <p:cNvPicPr>
            <a:picLocks noChangeAspect="1"/>
          </p:cNvPicPr>
          <p:nvPr/>
        </p:nvPicPr>
        <p:blipFill>
          <a:blip r:embed="rId2"/>
          <a:stretch>
            <a:fillRect/>
          </a:stretch>
        </p:blipFill>
        <p:spPr>
          <a:xfrm>
            <a:off x="1741714" y="1267649"/>
            <a:ext cx="6096000" cy="334682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1E3F7422-AEB5-8719-542E-164A706C5282}"/>
              </a:ext>
            </a:extLst>
          </p:cNvPr>
          <p:cNvPicPr>
            <a:picLocks noChangeAspect="1"/>
          </p:cNvPicPr>
          <p:nvPr/>
        </p:nvPicPr>
        <p:blipFill>
          <a:blip r:embed="rId2"/>
          <a:stretch>
            <a:fillRect/>
          </a:stretch>
        </p:blipFill>
        <p:spPr>
          <a:xfrm>
            <a:off x="1523775" y="1267649"/>
            <a:ext cx="6096000" cy="33274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87</TotalTime>
  <Words>786</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20</cp:revision>
  <dcterms:modified xsi:type="dcterms:W3CDTF">2024-04-11T05:41:53Z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