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10325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529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j</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6</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ERAL</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34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7010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7010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7010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701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962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9042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9362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727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61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103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16389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97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9108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440940"/>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50114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97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91084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49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6133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1501139"/>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6133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5011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19710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97104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2440940"/>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9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971040"/>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1501139"/>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501140"/>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97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1031240"/>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619513"/>
            <a:ext cx="8293607" cy="1031240"/>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16389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727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564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9042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971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6389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5260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438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62636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438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90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214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76737"/>
            <a:ext cx="3910967" cy="1083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679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1232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5654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61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34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2225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3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2024-10-03T09:58:17Z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97a82e778dc24146bf63a46291c232e6</vt:lpwstr>
  </property>
</Properties>
</file>