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5F0758A8-B040-41D5-86D2-49EF26348D98}" type="datetimeFigureOut">
              <a:rPr lang="en-US" smtClean="0"/>
              <a:t>01-Aug-25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8C8778AD-EAB7-4A7F-8D0D-4E21AF5AE1B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162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758A8-B040-41D5-86D2-49EF26348D98}" type="datetimeFigureOut">
              <a:rPr lang="en-US" smtClean="0"/>
              <a:t>01-Aug-25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778AD-EAB7-4A7F-8D0D-4E21AF5AE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99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758A8-B040-41D5-86D2-49EF26348D98}" type="datetimeFigureOut">
              <a:rPr lang="en-US" smtClean="0"/>
              <a:t>01-Aug-25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778AD-EAB7-4A7F-8D0D-4E21AF5AE1B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76432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758A8-B040-41D5-86D2-49EF26348D98}" type="datetimeFigureOut">
              <a:rPr lang="en-US" smtClean="0"/>
              <a:t>01-Aug-25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778AD-EAB7-4A7F-8D0D-4E21AF5AE1B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09397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758A8-B040-41D5-86D2-49EF26348D98}" type="datetimeFigureOut">
              <a:rPr lang="en-US" smtClean="0"/>
              <a:t>01-Aug-25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778AD-EAB7-4A7F-8D0D-4E21AF5AE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3643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758A8-B040-41D5-86D2-49EF26348D98}" type="datetimeFigureOut">
              <a:rPr lang="en-US" smtClean="0"/>
              <a:t>01-Aug-25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778AD-EAB7-4A7F-8D0D-4E21AF5AE1B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1356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758A8-B040-41D5-86D2-49EF26348D98}" type="datetimeFigureOut">
              <a:rPr lang="en-US" smtClean="0"/>
              <a:t>01-Aug-25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778AD-EAB7-4A7F-8D0D-4E21AF5AE1B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36675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758A8-B040-41D5-86D2-49EF26348D98}" type="datetimeFigureOut">
              <a:rPr lang="en-US" smtClean="0"/>
              <a:t>01-Aug-25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778AD-EAB7-4A7F-8D0D-4E21AF5AE1B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55250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758A8-B040-41D5-86D2-49EF26348D98}" type="datetimeFigureOut">
              <a:rPr lang="en-US" smtClean="0"/>
              <a:t>01-Aug-25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778AD-EAB7-4A7F-8D0D-4E21AF5AE1B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9861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758A8-B040-41D5-86D2-49EF26348D98}" type="datetimeFigureOut">
              <a:rPr lang="en-US" smtClean="0"/>
              <a:t>01-Aug-25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778AD-EAB7-4A7F-8D0D-4E21AF5AE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855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758A8-B040-41D5-86D2-49EF26348D98}" type="datetimeFigureOut">
              <a:rPr lang="en-US" smtClean="0"/>
              <a:t>01-Aug-25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778AD-EAB7-4A7F-8D0D-4E21AF5AE1B5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4981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758A8-B040-41D5-86D2-49EF26348D98}" type="datetimeFigureOut">
              <a:rPr lang="en-US" smtClean="0"/>
              <a:t>01-Aug-25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778AD-EAB7-4A7F-8D0D-4E21AF5AE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016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758A8-B040-41D5-86D2-49EF26348D98}" type="datetimeFigureOut">
              <a:rPr lang="en-US" smtClean="0"/>
              <a:t>01-Aug-25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778AD-EAB7-4A7F-8D0D-4E21AF5AE1B5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2642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758A8-B040-41D5-86D2-49EF26348D98}" type="datetimeFigureOut">
              <a:rPr lang="en-US" smtClean="0"/>
              <a:t>01-Aug-25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778AD-EAB7-4A7F-8D0D-4E21AF5AE1B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6736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758A8-B040-41D5-86D2-49EF26348D98}" type="datetimeFigureOut">
              <a:rPr lang="en-US" smtClean="0"/>
              <a:t>01-Aug-25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778AD-EAB7-4A7F-8D0D-4E21AF5AE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055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758A8-B040-41D5-86D2-49EF26348D98}" type="datetimeFigureOut">
              <a:rPr lang="en-US" smtClean="0"/>
              <a:t>01-Aug-25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778AD-EAB7-4A7F-8D0D-4E21AF5AE1B5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3096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758A8-B040-41D5-86D2-49EF26348D98}" type="datetimeFigureOut">
              <a:rPr lang="en-US" smtClean="0"/>
              <a:t>01-Aug-25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778AD-EAB7-4A7F-8D0D-4E21AF5AE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649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F0758A8-B040-41D5-86D2-49EF26348D98}" type="datetimeFigureOut">
              <a:rPr lang="en-US" smtClean="0"/>
              <a:t>01-Aug-25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C8778AD-EAB7-4A7F-8D0D-4E21AF5AE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966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379954" y="1036712"/>
            <a:ext cx="23431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Project </a:t>
            </a:r>
            <a:r>
              <a:rPr lang="en-US" sz="3200" b="1" dirty="0" smtClean="0"/>
              <a:t>Title</a:t>
            </a:r>
            <a:endParaRPr lang="en-US" sz="3200" b="1" dirty="0"/>
          </a:p>
        </p:txBody>
      </p:sp>
      <p:sp>
        <p:nvSpPr>
          <p:cNvPr id="10" name="Rectangle 9"/>
          <p:cNvSpPr/>
          <p:nvPr/>
        </p:nvSpPr>
        <p:spPr>
          <a:xfrm>
            <a:off x="2171242" y="1706416"/>
            <a:ext cx="77129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🔐 </a:t>
            </a:r>
            <a:r>
              <a:rPr lang="en-US" sz="2400" b="1" dirty="0"/>
              <a:t>Password Manager – A GUI-Based Secure Storage Tool</a:t>
            </a:r>
            <a:endParaRPr lang="en-US" sz="2000" b="1" dirty="0"/>
          </a:p>
        </p:txBody>
      </p:sp>
      <p:sp>
        <p:nvSpPr>
          <p:cNvPr id="11" name="Rectangle 10"/>
          <p:cNvSpPr/>
          <p:nvPr/>
        </p:nvSpPr>
        <p:spPr>
          <a:xfrm>
            <a:off x="1331954" y="2810580"/>
            <a:ext cx="513416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Presented by: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err="1" smtClean="0"/>
              <a:t>Shafinaj</a:t>
            </a:r>
            <a:r>
              <a:rPr lang="en-US" sz="2400" dirty="0" smtClean="0"/>
              <a:t> </a:t>
            </a:r>
            <a:r>
              <a:rPr lang="en-US" sz="2400" dirty="0" err="1" smtClean="0"/>
              <a:t>Jerin</a:t>
            </a:r>
            <a:r>
              <a:rPr lang="en-US" sz="2400" dirty="0" smtClean="0"/>
              <a:t> Asha</a:t>
            </a:r>
          </a:p>
          <a:p>
            <a:r>
              <a:rPr lang="en-US" sz="2400" dirty="0" smtClean="0"/>
              <a:t>Session : 2020-21</a:t>
            </a:r>
          </a:p>
          <a:p>
            <a:r>
              <a:rPr lang="en-US" sz="2400" dirty="0" smtClean="0"/>
              <a:t>ID : IT21031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Department of ICT, MBSTU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72574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39429" y="893020"/>
            <a:ext cx="28928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/>
              <a:t>Introduction:</a:t>
            </a:r>
            <a:endParaRPr lang="en-US" sz="3200" b="1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332413" y="2500458"/>
            <a:ext cx="8218917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 today’s digital world, we have to remember many passwords.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Writing them down or reusing them is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not safe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project provides a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simple and secure solution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using Python and GUI.</a:t>
            </a:r>
          </a:p>
        </p:txBody>
      </p:sp>
    </p:spTree>
    <p:extLst>
      <p:ext uri="{BB962C8B-B14F-4D97-AF65-F5344CB8AC3E}">
        <p14:creationId xmlns:p14="http://schemas.microsoft.com/office/powerpoint/2010/main" val="2151206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02517" y="814643"/>
            <a:ext cx="31707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Project Objective</a:t>
            </a:r>
          </a:p>
        </p:txBody>
      </p:sp>
      <p:sp>
        <p:nvSpPr>
          <p:cNvPr id="3" name="Rectangle 2"/>
          <p:cNvSpPr/>
          <p:nvPr/>
        </p:nvSpPr>
        <p:spPr>
          <a:xfrm>
            <a:off x="1379676" y="2293258"/>
            <a:ext cx="8130083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🎯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 of the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: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a secure, user-friendly password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manager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encryption to store passwords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safely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easy access to saved passwords using a master key</a:t>
            </a:r>
          </a:p>
        </p:txBody>
      </p:sp>
    </p:spTree>
    <p:extLst>
      <p:ext uri="{BB962C8B-B14F-4D97-AF65-F5344CB8AC3E}">
        <p14:creationId xmlns:p14="http://schemas.microsoft.com/office/powerpoint/2010/main" val="3726530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397726" y="1829651"/>
            <a:ext cx="6244045" cy="3877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Language: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Python 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Libraries/Modules: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GUI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en-US" alt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cryptography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Encryption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storage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hashlib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Password hashing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File Used: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data.json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to store encrypted password data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797230" y="906083"/>
            <a:ext cx="32302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Technology Used</a:t>
            </a:r>
          </a:p>
        </p:txBody>
      </p:sp>
    </p:spTree>
    <p:extLst>
      <p:ext uri="{BB962C8B-B14F-4D97-AF65-F5344CB8AC3E}">
        <p14:creationId xmlns:p14="http://schemas.microsoft.com/office/powerpoint/2010/main" val="2601170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67947" y="801580"/>
            <a:ext cx="38157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Working Mechanism</a:t>
            </a:r>
            <a:endParaRPr lang="en-US" sz="3200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 rot="10800000" flipV="1">
            <a:off x="1567542" y="1522702"/>
            <a:ext cx="8490857" cy="381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enters a master password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can: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🔐 Save a password (with site name &amp; username)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🔎 Retrieve saved password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Passwords are encrypted using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Fernet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from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cryptography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library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is saved in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data.json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file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🔐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Security Layer: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Master password is converted to a secure encryption key using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hashlib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4949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05176" y="788516"/>
            <a:ext cx="26204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GUI Interface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058091" y="1423422"/>
            <a:ext cx="5081451" cy="3447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🖼️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Features of GUI: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Simple and clean interface using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Inputs for: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Site Name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Username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Password (hidden field)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Buttons: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Save Password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Retrieve Password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Alert messages and popups for feedback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5406" y="2743199"/>
            <a:ext cx="5800377" cy="303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159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74530" y="736265"/>
            <a:ext cx="39340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Benefits &amp; Use Cases</a:t>
            </a:r>
            <a:endParaRPr lang="en-US" sz="3200" dirty="0"/>
          </a:p>
        </p:txBody>
      </p:sp>
      <p:sp>
        <p:nvSpPr>
          <p:cNvPr id="3" name="Rectangle 2"/>
          <p:cNvSpPr/>
          <p:nvPr/>
        </p:nvSpPr>
        <p:spPr>
          <a:xfrm>
            <a:off x="1245325" y="1739261"/>
            <a:ext cx="6563295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✅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to use for beginners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Fully offline and secure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Easily extendable (e.g., generate passwords, add categories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‍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💻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Cases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Students managing accounts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Developers handling test credentials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users tired of remembering multiple passwords</a:t>
            </a:r>
          </a:p>
        </p:txBody>
      </p:sp>
    </p:spTree>
    <p:extLst>
      <p:ext uri="{BB962C8B-B14F-4D97-AF65-F5344CB8AC3E}">
        <p14:creationId xmlns:p14="http://schemas.microsoft.com/office/powerpoint/2010/main" val="4274434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95245" y="1922634"/>
            <a:ext cx="6096000" cy="31700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🔚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Password Manager is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practical Python GUI application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great start to learn encryption &amp; GUI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Highly useful in daily digital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life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📌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password generator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login system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 data in cloud database</a:t>
            </a:r>
          </a:p>
        </p:txBody>
      </p:sp>
      <p:sp>
        <p:nvSpPr>
          <p:cNvPr id="3" name="Rectangle 2"/>
          <p:cNvSpPr/>
          <p:nvPr/>
        </p:nvSpPr>
        <p:spPr>
          <a:xfrm>
            <a:off x="4543245" y="846191"/>
            <a:ext cx="25780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4589328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287</TotalTime>
  <Words>303</Words>
  <Application>Microsoft Office PowerPoint</Application>
  <PresentationFormat>Widescreen</PresentationFormat>
  <Paragraphs>80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Garamond</vt:lpstr>
      <vt:lpstr>Times New Roman</vt:lpstr>
      <vt:lpstr>Wingdings</vt:lpstr>
      <vt:lpstr>Organic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WALTON</dc:creator>
  <cp:lastModifiedBy>WALTON</cp:lastModifiedBy>
  <cp:revision>9</cp:revision>
  <dcterms:created xsi:type="dcterms:W3CDTF">2025-08-01T11:27:42Z</dcterms:created>
  <dcterms:modified xsi:type="dcterms:W3CDTF">2025-08-01T16:15:27Z</dcterms:modified>
</cp:coreProperties>
</file>