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4917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 </a:t>
            </a:r>
            <a:r>
              <a:rPr altLang="en-IN" sz="2400" lang="en-US"/>
              <a:t>R</a:t>
            </a:r>
            <a:r>
              <a:rPr altLang="en-IN" sz="2400" lang="en-US"/>
              <a:t>.Jerish</a:t>
            </a:r>
            <a:r>
              <a:rPr altLang="en-IN" sz="2400" lang="en-US"/>
              <a:t> </a:t>
            </a:r>
            <a:r>
              <a:rPr altLang="en-IN" sz="2400" lang="en-US"/>
              <a:t>kumar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4</a:t>
            </a:r>
            <a:endParaRPr altLang="en-US" lang="zh-CN"/>
          </a:p>
          <a:p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D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7498C77532DE43E82404A8ADF4CC1F9E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,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Prince Shri Venkateshwara Arts And Science</a:t>
            </a:r>
            <a:endParaRPr altLang="en-US" lang="zh-CN"/>
          </a:p>
          <a:p>
            <a:r>
              <a:rPr altLang="en-IN" lang="en-US"/>
              <a:t>College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2024-09-02T12:34:01Z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6bf65ae813c441bb9350150b2349418e</vt:lpwstr>
  </property>
</Properties>
</file>