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4917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IN" sz="2400" lang="en-US"/>
              <a:t> </a:t>
            </a:r>
            <a:r>
              <a:rPr altLang="en-IN" sz="2400" lang="en-US"/>
              <a:t> </a:t>
            </a:r>
            <a:r>
              <a:rPr altLang="en-IN" sz="2400" lang="en-US"/>
              <a:t>R</a:t>
            </a:r>
            <a:r>
              <a:rPr altLang="en-IN" sz="2400" lang="en-US"/>
              <a:t>.Jerish</a:t>
            </a:r>
            <a:r>
              <a:rPr altLang="en-IN" sz="2400" lang="en-US"/>
              <a:t> </a:t>
            </a:r>
            <a:r>
              <a:rPr altLang="en-IN" sz="2400" lang="en-US"/>
              <a:t>kumar</a:t>
            </a:r>
            <a:r>
              <a:rPr altLang="en-IN" sz="2400" lang="en-US"/>
              <a:t>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3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3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4</a:t>
            </a:r>
            <a:endParaRPr altLang="en-US" lang="zh-CN"/>
          </a:p>
          <a:p>
            <a:r>
              <a:rPr altLang="en-IN" dirty="0" sz="2400" lang="en-US"/>
              <a:t>N</a:t>
            </a:r>
            <a:r>
              <a:rPr altLang="en-IN" dirty="0" sz="2400" lang="en-US"/>
              <a:t>M</a:t>
            </a:r>
            <a:r>
              <a:rPr altLang="en-IN" dirty="0" sz="2400" lang="en-US"/>
              <a:t> </a:t>
            </a:r>
            <a:r>
              <a:rPr altLang="en-IN" dirty="0" sz="2400" lang="en-US"/>
              <a:t>I</a:t>
            </a:r>
            <a:r>
              <a:rPr altLang="en-IN" dirty="0" sz="2400" lang="en-US"/>
              <a:t>D</a:t>
            </a:r>
            <a:r>
              <a:rPr altLang="en-IN" dirty="0" sz="2400" lang="en-US"/>
              <a:t>:</a:t>
            </a:r>
            <a:r>
              <a:rPr altLang="en-IN" dirty="0" sz="2400" lang="en-US"/>
              <a:t> </a:t>
            </a:r>
            <a:r>
              <a:rPr altLang="en-IN" dirty="0" sz="2400" lang="en-US"/>
              <a:t>7498C77532DE43E82404A8ADF4CC1F9E</a:t>
            </a:r>
            <a:r>
              <a:rPr altLang="en-IN" dirty="0" sz="2400" lang="en-US"/>
              <a:t> 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IN" dirty="0" sz="2400" lang="en-US"/>
              <a:t> 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,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m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c</a:t>
            </a:r>
            <a:r>
              <a:rPr altLang="en-IN" dirty="0" sz="2400" lang="en-US"/>
              <a:t>e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IN" dirty="0" sz="2400" lang="en-US"/>
              <a:t>: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Prince Shri Venkateshwara Arts And Science</a:t>
            </a:r>
            <a:endParaRPr altLang="en-US" lang="zh-CN"/>
          </a:p>
          <a:p>
            <a:r>
              <a:rPr altLang="en-IN" lang="en-US"/>
              <a:t>College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2024-09-02T12:39:36Z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1e5f3cd9abb64e6cbb1de915c83571a3</vt:lpwstr>
  </property>
</Properties>
</file>