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088E-220F-B1A2-0DE2-56853F70A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210CE-9AB0-61CD-6D5E-EF5374EC6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A7D5-FE93-02C5-916B-79626928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CD4F-8075-BE59-9D14-8D131FC8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1DE7-BB49-AE2D-AE2A-A74D7DEC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856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FA2E-6FD0-94D8-7959-27200AB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8442-9F44-AF7D-F31A-7336FF149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8E5F-F4A7-F0AC-CDB7-ACF2895C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EC97B-1D6C-C7F0-2C01-58BDA171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A292-1DD9-34B2-CD5D-EF78595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9184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631F8-9AA4-3BD2-E988-D903A1F50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F2435-E8F5-926A-A387-038683101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4B04-AB1E-1745-6117-87D8FC1D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6FAB-4001-9C91-14C4-9AE45D9C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BD65-524D-0A65-30BF-8FAD6D52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992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4CC2-EFD1-897E-9BD4-F987E0F0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0B51-A92A-2C2A-211B-D2FA9978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3995-5CAB-EEC6-F17F-0964D892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3C65-A72F-C13E-A19C-CABE27F2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FDA6-4DC0-CCC1-F341-87A75CD4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21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DEFB-3474-154C-7A6F-3ECDFA95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3888-94D3-A410-E5F7-47A839BA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D60D-ED17-BD03-179C-637F51F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E79C-DB01-32DD-5280-DAA635BF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85C5-729F-BD39-9F0D-5122608D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025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F72F-B85B-CE7E-DC5B-011E8EA7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1456-66EC-2AA9-7CA7-63A5AB0B2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D84F5-EA36-FCBC-BF82-C3428B33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FF664-1E0F-1348-8BEA-F17EEB0C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7D3F3-467F-382F-176B-FA187A2A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C0EB-3363-B63A-E2A2-1778330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339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C90F-8240-029C-9E1E-37EFB4C9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04EA-7EBB-C3FE-12F2-62A1660C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70C75-96A6-1D24-3343-797AB356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EF431-A4F3-1214-1826-7EB033380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A2670-963B-AD81-8923-B9CBDC89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A2476-2012-1040-3CB8-0680805C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DF8BB-8B08-4F30-8491-ED896B29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D4AF4-E576-7820-897F-ADE49B3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30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7D22-79ED-567D-3145-A545D0D1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96274-AF04-FE0F-E14D-1CF4BA9D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CAE3-8299-DFC3-A169-3FFA1235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EB200-7997-7F82-222F-24F94327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026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4A9CC-463A-6F19-B7F7-6099AC42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2F95B-9D04-0240-B10E-43AAE6E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BD42-DF76-7281-249C-6EFC49FD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92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1DF-A835-9534-AC9A-AD3E612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EEF9-59AA-3CF4-6DE9-2B6409B1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E2BD5-F3D7-5EBE-7A76-7112C899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9A67A-28FF-7F00-013E-699A1CA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8A12-4BAD-F04F-B93E-75B50DFB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48CD-01EC-183E-5740-F0A0FD8D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974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4EF-5387-47A8-25D0-3E48683A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6E1E2-B3BF-7C9D-7CFA-28D4F5713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25E82-B03D-83CE-4AB3-7178F45A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ED34-D711-805A-711D-C015DBF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705C-B822-9A79-B96A-10D4D96E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28FB-D321-403D-2E9B-E4A2A2F0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07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422C5-AEAA-9EF1-1F4B-7221A379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405C-2C68-1886-78CD-D02A915D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4D7A-9397-D0A9-9C50-F527C243C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6C7A-6363-3F48-9A16-ADA0F6A6FFE4}" type="datetimeFigureOut">
              <a:rPr lang="en-CO" smtClean="0"/>
              <a:t>1/08/23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88C3-77A0-4C58-E7CA-95EE6F1C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EF6D-28A0-9525-B504-4FC87A666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D7FC-A4FA-8E45-8AA6-696F04B9C55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308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0B99-5BA8-7809-541E-7070E0FE5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MetodosComputacioales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99716-DD72-05B6-A8C8-27479BF6D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Universidad de Antioquia</a:t>
            </a:r>
          </a:p>
        </p:txBody>
      </p:sp>
    </p:spTree>
    <p:extLst>
      <p:ext uri="{BB962C8B-B14F-4D97-AF65-F5344CB8AC3E}">
        <p14:creationId xmlns:p14="http://schemas.microsoft.com/office/powerpoint/2010/main" val="115975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45FCCE-804F-445C-D54D-B5F20841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78" y="292381"/>
            <a:ext cx="7772400" cy="59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6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MetodosComputacioales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MetodosComputacioales</dc:title>
  <dc:creator>HERNAN DAVID SALINAS JIMENEZ</dc:creator>
  <cp:lastModifiedBy>HERNAN DAVID SALINAS JIMENEZ</cp:lastModifiedBy>
  <cp:revision>2</cp:revision>
  <dcterms:created xsi:type="dcterms:W3CDTF">2023-08-01T14:52:57Z</dcterms:created>
  <dcterms:modified xsi:type="dcterms:W3CDTF">2023-08-01T15:03:38Z</dcterms:modified>
</cp:coreProperties>
</file>