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4" r:id="rId1"/>
  </p:sldMasterIdLst>
  <p:notesMasterIdLst>
    <p:notesMasterId r:id="rId17"/>
  </p:notesMasterIdLst>
  <p:sldIdLst>
    <p:sldId id="275" r:id="rId2"/>
    <p:sldId id="273" r:id="rId3"/>
    <p:sldId id="274" r:id="rId4"/>
    <p:sldId id="277" r:id="rId5"/>
    <p:sldId id="276" r:id="rId6"/>
    <p:sldId id="278" r:id="rId7"/>
    <p:sldId id="271" r:id="rId8"/>
    <p:sldId id="262" r:id="rId9"/>
    <p:sldId id="269" r:id="rId10"/>
    <p:sldId id="263" r:id="rId11"/>
    <p:sldId id="264" r:id="rId12"/>
    <p:sldId id="272" r:id="rId13"/>
    <p:sldId id="265" r:id="rId14"/>
    <p:sldId id="270" r:id="rId15"/>
    <p:sldId id="268"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474" autoAdjust="0"/>
  </p:normalViewPr>
  <p:slideViewPr>
    <p:cSldViewPr>
      <p:cViewPr varScale="1">
        <p:scale>
          <a:sx n="75" d="100"/>
          <a:sy n="75" d="100"/>
        </p:scale>
        <p:origin x="93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ownloads\employee_data%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9"/>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2059-456C-9478-00EBD662D94D}"/>
            </c:ext>
          </c:extLst>
        </c:ser>
        <c:ser>
          <c:idx val="1"/>
          <c:order val="1"/>
          <c:tx>
            <c:strRef>
              <c:f>Sheet1!$C$3:$C$4</c:f>
              <c:strCache>
                <c:ptCount val="1"/>
                <c:pt idx="0">
                  <c:v>LOW</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trendline>
            <c:spPr>
              <a:ln w="25400" cap="rnd">
                <a:solidFill>
                  <a:schemeClr val="accent2">
                    <a:alpha val="50000"/>
                  </a:schemeClr>
                </a:solidFill>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2059-456C-9478-00EBD662D94D}"/>
            </c:ext>
          </c:extLst>
        </c:ser>
        <c:ser>
          <c:idx val="2"/>
          <c:order val="2"/>
          <c:tx>
            <c:strRef>
              <c:f>Sheet1!$D$3:$D$4</c:f>
              <c:strCache>
                <c:ptCount val="1"/>
                <c:pt idx="0">
                  <c:v>MED</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trendline>
            <c:spPr>
              <a:ln w="25400" cap="rnd">
                <a:solidFill>
                  <a:schemeClr val="accent3">
                    <a:alpha val="50000"/>
                  </a:schemeClr>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2059-456C-9478-00EBD662D94D}"/>
            </c:ext>
          </c:extLst>
        </c:ser>
        <c:ser>
          <c:idx val="3"/>
          <c:order val="3"/>
          <c:tx>
            <c:strRef>
              <c:f>Sheet1!$E$3:$E$4</c:f>
              <c:strCache>
                <c:ptCount val="1"/>
                <c:pt idx="0">
                  <c:v>VERY HIGH</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2059-456C-9478-00EBD662D94D}"/>
            </c:ext>
          </c:extLst>
        </c:ser>
        <c:dLbls>
          <c:showLegendKey val="0"/>
          <c:showVal val="0"/>
          <c:showCatName val="0"/>
          <c:showSerName val="0"/>
          <c:showPercent val="0"/>
          <c:showBubbleSize val="0"/>
        </c:dLbls>
        <c:gapWidth val="315"/>
        <c:overlap val="-40"/>
        <c:axId val="917469823"/>
        <c:axId val="1007462943"/>
      </c:barChart>
      <c:catAx>
        <c:axId val="917469823"/>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007462943"/>
        <c:crosses val="autoZero"/>
        <c:auto val="1"/>
        <c:lblAlgn val="ctr"/>
        <c:lblOffset val="100"/>
        <c:noMultiLvlLbl val="0"/>
      </c:catAx>
      <c:valAx>
        <c:axId val="100746294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174698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a:sp3d contourW="25400">
            <a:contourClr>
              <a:schemeClr val="lt1"/>
            </a:contourClr>
          </a:sp3d>
        </c:spPr>
      </c:pivotFmt>
      <c:pivotFmt>
        <c:idx val="6"/>
        <c:spPr>
          <a:solidFill>
            <a:schemeClr val="accent1"/>
          </a:solidFill>
          <a:ln w="19050">
            <a:solidFill>
              <a:schemeClr val="lt1"/>
            </a:solidFill>
          </a:ln>
          <a:effectLst/>
          <a:sp3d contourW="25400">
            <a:contourClr>
              <a:schemeClr val="lt1"/>
            </a:contourClr>
          </a:sp3d>
        </c:spPr>
      </c:pivotFmt>
      <c:pivotFmt>
        <c:idx val="7"/>
        <c:spPr>
          <a:solidFill>
            <a:schemeClr val="accent1"/>
          </a:solidFill>
          <a:ln w="19050">
            <a:solidFill>
              <a:schemeClr val="lt1"/>
            </a:solidFill>
          </a:ln>
          <a:effectLst/>
          <a:sp3d contourW="25400">
            <a:contourClr>
              <a:schemeClr val="lt1"/>
            </a:contourClr>
          </a:sp3d>
        </c:spPr>
      </c:pivotFmt>
      <c:pivotFmt>
        <c:idx val="8"/>
        <c:spPr>
          <a:solidFill>
            <a:schemeClr val="accent1"/>
          </a:solidFill>
          <a:ln w="19050">
            <a:solidFill>
              <a:schemeClr val="lt1"/>
            </a:solidFill>
          </a:ln>
          <a:effectLst/>
          <a:sp3d contourW="25400">
            <a:contourClr>
              <a:schemeClr val="lt1"/>
            </a:contourClr>
          </a:sp3d>
        </c:spPr>
      </c:pivotFmt>
      <c:pivotFmt>
        <c:idx val="9"/>
        <c:spPr>
          <a:solidFill>
            <a:schemeClr val="accent1"/>
          </a:solidFill>
          <a:ln w="19050">
            <a:solidFill>
              <a:schemeClr val="lt1"/>
            </a:solidFill>
          </a:ln>
          <a:effectLst/>
          <a:sp3d contourW="25400">
            <a:contourClr>
              <a:schemeClr val="lt1"/>
            </a:contourClr>
          </a:sp3d>
        </c:spPr>
      </c:pivotFmt>
      <c:pivotFmt>
        <c:idx val="10"/>
        <c:spPr>
          <a:solidFill>
            <a:schemeClr val="accent1"/>
          </a:solidFill>
          <a:ln w="19050">
            <a:solidFill>
              <a:schemeClr val="lt1"/>
            </a:solidFill>
          </a:ln>
          <a:effectLst/>
          <a:sp3d contourW="25400">
            <a:contourClr>
              <a:schemeClr val="lt1"/>
            </a:contourClr>
          </a:sp3d>
        </c:spPr>
      </c:pivotFmt>
      <c:pivotFmt>
        <c:idx val="11"/>
        <c:spPr>
          <a:solidFill>
            <a:schemeClr val="accent1"/>
          </a:solidFill>
          <a:ln w="19050">
            <a:solidFill>
              <a:schemeClr val="lt1"/>
            </a:solidFill>
          </a:ln>
          <a:effectLst/>
          <a:sp3d contourW="25400">
            <a:contourClr>
              <a:schemeClr val="lt1"/>
            </a:contourClr>
          </a:sp3d>
        </c:spPr>
      </c:pivotFmt>
      <c:pivotFmt>
        <c:idx val="12"/>
        <c:spPr>
          <a:solidFill>
            <a:schemeClr val="accent1"/>
          </a:solidFill>
          <a:ln w="19050">
            <a:solidFill>
              <a:schemeClr val="lt1"/>
            </a:solidFill>
          </a:ln>
          <a:effectLst/>
          <a:sp3d contourW="25400">
            <a:contourClr>
              <a:schemeClr val="lt1"/>
            </a:contourClr>
          </a:sp3d>
        </c:spPr>
      </c:pivotFmt>
      <c:pivotFmt>
        <c:idx val="13"/>
        <c:spPr>
          <a:solidFill>
            <a:schemeClr val="accent1"/>
          </a:solidFill>
          <a:ln w="19050">
            <a:solidFill>
              <a:schemeClr val="lt1"/>
            </a:solidFill>
          </a:ln>
          <a:effectLst/>
          <a:sp3d contourW="25400">
            <a:contourClr>
              <a:schemeClr val="lt1"/>
            </a:contourClr>
          </a:sp3d>
        </c:spPr>
      </c:pivotFmt>
      <c:pivotFmt>
        <c:idx val="14"/>
        <c:spPr>
          <a:solidFill>
            <a:schemeClr val="accent1"/>
          </a:solidFill>
          <a:ln w="19050">
            <a:solidFill>
              <a:schemeClr val="lt1"/>
            </a:solidFill>
          </a:ln>
          <a:effectLst/>
          <a:sp3d contourW="25400">
            <a:contourClr>
              <a:schemeClr val="lt1"/>
            </a:contourClr>
          </a:sp3d>
        </c:spPr>
      </c:pivotFmt>
      <c:pivotFmt>
        <c:idx val="15"/>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a:sp3d contourW="25400">
            <a:contourClr>
              <a:schemeClr val="lt1"/>
            </a:contourClr>
          </a:sp3d>
        </c:spPr>
      </c:pivotFmt>
      <c:pivotFmt>
        <c:idx val="17"/>
        <c:spPr>
          <a:solidFill>
            <a:schemeClr val="accent1"/>
          </a:solidFill>
          <a:ln w="19050">
            <a:solidFill>
              <a:schemeClr val="lt1"/>
            </a:solidFill>
          </a:ln>
          <a:effectLst/>
          <a:sp3d contourW="25400">
            <a:contourClr>
              <a:schemeClr val="lt1"/>
            </a:contourClr>
          </a:sp3d>
        </c:spPr>
      </c:pivotFmt>
      <c:pivotFmt>
        <c:idx val="18"/>
        <c:spPr>
          <a:solidFill>
            <a:schemeClr val="accent1"/>
          </a:solidFill>
          <a:ln w="19050">
            <a:solidFill>
              <a:schemeClr val="lt1"/>
            </a:solidFill>
          </a:ln>
          <a:effectLst/>
          <a:sp3d contourW="25400">
            <a:contourClr>
              <a:schemeClr val="lt1"/>
            </a:contourClr>
          </a:sp3d>
        </c:spPr>
      </c:pivotFmt>
      <c:pivotFmt>
        <c:idx val="19"/>
        <c:spPr>
          <a:solidFill>
            <a:schemeClr val="accent1"/>
          </a:solidFill>
          <a:ln w="19050">
            <a:solidFill>
              <a:schemeClr val="lt1"/>
            </a:solidFill>
          </a:ln>
          <a:effectLst/>
          <a:sp3d contourW="25400">
            <a:contourClr>
              <a:schemeClr val="lt1"/>
            </a:contourClr>
          </a:sp3d>
        </c:spPr>
      </c:pivotFmt>
      <c:pivotFmt>
        <c:idx val="20"/>
        <c:spPr>
          <a:solidFill>
            <a:schemeClr val="accent1"/>
          </a:solidFill>
          <a:ln w="19050">
            <a:solidFill>
              <a:schemeClr val="lt1"/>
            </a:solidFill>
          </a:ln>
          <a:effectLst/>
          <a:sp3d contourW="25400">
            <a:contourClr>
              <a:schemeClr val="lt1"/>
            </a:contourClr>
          </a:sp3d>
        </c:spPr>
      </c:pivotFmt>
      <c:pivotFmt>
        <c:idx val="21"/>
        <c:spPr>
          <a:solidFill>
            <a:schemeClr val="accent1"/>
          </a:solidFill>
          <a:ln w="19050">
            <a:solidFill>
              <a:schemeClr val="lt1"/>
            </a:solidFill>
          </a:ln>
          <a:effectLst/>
          <a:sp3d contourW="25400">
            <a:contourClr>
              <a:schemeClr val="lt1"/>
            </a:contourClr>
          </a:sp3d>
        </c:spPr>
      </c:pivotFmt>
      <c:pivotFmt>
        <c:idx val="22"/>
        <c:spPr>
          <a:solidFill>
            <a:schemeClr val="accent1"/>
          </a:solidFill>
          <a:ln w="19050">
            <a:solidFill>
              <a:schemeClr val="lt1"/>
            </a:solidFill>
          </a:ln>
          <a:effectLst/>
          <a:sp3d contourW="25400">
            <a:contourClr>
              <a:schemeClr val="lt1"/>
            </a:contourClr>
          </a:sp3d>
        </c:spPr>
      </c:pivotFmt>
      <c:pivotFmt>
        <c:idx val="23"/>
        <c:spPr>
          <a:solidFill>
            <a:schemeClr val="accent1"/>
          </a:solidFill>
          <a:ln w="19050">
            <a:solidFill>
              <a:schemeClr val="lt1"/>
            </a:solidFill>
          </a:ln>
          <a:effectLst/>
          <a:sp3d contourW="25400">
            <a:contourClr>
              <a:schemeClr val="lt1"/>
            </a:contourClr>
          </a:sp3d>
        </c:spPr>
      </c:pivotFmt>
      <c:pivotFmt>
        <c:idx val="24"/>
        <c:spPr>
          <a:solidFill>
            <a:schemeClr val="accent1"/>
          </a:solidFill>
          <a:ln w="19050">
            <a:solidFill>
              <a:schemeClr val="lt1"/>
            </a:solidFill>
          </a:ln>
          <a:effectLst/>
          <a:sp3d contourW="25400">
            <a:contourClr>
              <a:schemeClr val="lt1"/>
            </a:contourClr>
          </a:sp3d>
        </c:spPr>
      </c:pivotFmt>
      <c:pivotFmt>
        <c:idx val="25"/>
        <c:spPr>
          <a:solidFill>
            <a:schemeClr val="accent1"/>
          </a:solidFill>
          <a:ln w="19050">
            <a:solidFill>
              <a:schemeClr val="lt1"/>
            </a:solidFill>
          </a:ln>
          <a:effectLst/>
          <a:sp3d contourW="25400">
            <a:contourClr>
              <a:schemeClr val="lt1"/>
            </a:contourClr>
          </a:sp3d>
        </c:spPr>
      </c:pivotFmt>
      <c:pivotFmt>
        <c:idx val="26"/>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a:sp3d contourW="25400">
            <a:contourClr>
              <a:schemeClr val="lt1"/>
            </a:contourClr>
          </a:sp3d>
        </c:spPr>
      </c:pivotFmt>
      <c:pivotFmt>
        <c:idx val="28"/>
        <c:spPr>
          <a:solidFill>
            <a:schemeClr val="accent1"/>
          </a:solidFill>
          <a:ln w="19050">
            <a:solidFill>
              <a:schemeClr val="lt1"/>
            </a:solidFill>
          </a:ln>
          <a:effectLst/>
          <a:sp3d contourW="25400">
            <a:contourClr>
              <a:schemeClr val="lt1"/>
            </a:contourClr>
          </a:sp3d>
        </c:spPr>
      </c:pivotFmt>
      <c:pivotFmt>
        <c:idx val="29"/>
        <c:spPr>
          <a:solidFill>
            <a:schemeClr val="accent1"/>
          </a:solidFill>
          <a:ln w="19050">
            <a:solidFill>
              <a:schemeClr val="lt1"/>
            </a:solidFill>
          </a:ln>
          <a:effectLst/>
          <a:sp3d contourW="25400">
            <a:contourClr>
              <a:schemeClr val="lt1"/>
            </a:contourClr>
          </a:sp3d>
        </c:spPr>
      </c:pivotFmt>
      <c:pivotFmt>
        <c:idx val="30"/>
        <c:spPr>
          <a:solidFill>
            <a:schemeClr val="accent1"/>
          </a:solidFill>
          <a:ln w="19050">
            <a:solidFill>
              <a:schemeClr val="lt1"/>
            </a:solidFill>
          </a:ln>
          <a:effectLst/>
          <a:sp3d contourW="25400">
            <a:contourClr>
              <a:schemeClr val="lt1"/>
            </a:contourClr>
          </a:sp3d>
        </c:spPr>
      </c:pivotFmt>
      <c:pivotFmt>
        <c:idx val="31"/>
        <c:spPr>
          <a:solidFill>
            <a:schemeClr val="accent1"/>
          </a:solidFill>
          <a:ln w="19050">
            <a:solidFill>
              <a:schemeClr val="lt1"/>
            </a:solidFill>
          </a:ln>
          <a:effectLst/>
          <a:sp3d contourW="25400">
            <a:contourClr>
              <a:schemeClr val="lt1"/>
            </a:contourClr>
          </a:sp3d>
        </c:spPr>
      </c:pivotFmt>
      <c:pivotFmt>
        <c:idx val="32"/>
        <c:spPr>
          <a:solidFill>
            <a:schemeClr val="accent1"/>
          </a:solidFill>
          <a:ln w="19050">
            <a:solidFill>
              <a:schemeClr val="lt1"/>
            </a:solidFill>
          </a:ln>
          <a:effectLst/>
          <a:sp3d contourW="25400">
            <a:contourClr>
              <a:schemeClr val="lt1"/>
            </a:contourClr>
          </a:sp3d>
        </c:spPr>
      </c:pivotFmt>
      <c:pivotFmt>
        <c:idx val="33"/>
        <c:spPr>
          <a:solidFill>
            <a:schemeClr val="accent1"/>
          </a:solidFill>
          <a:ln w="19050">
            <a:solidFill>
              <a:schemeClr val="lt1"/>
            </a:solidFill>
          </a:ln>
          <a:effectLst/>
          <a:sp3d contourW="25400">
            <a:contourClr>
              <a:schemeClr val="lt1"/>
            </a:contourClr>
          </a:sp3d>
        </c:spPr>
      </c:pivotFmt>
      <c:pivotFmt>
        <c:idx val="34"/>
        <c:spPr>
          <a:solidFill>
            <a:schemeClr val="accent1"/>
          </a:solidFill>
          <a:ln w="19050">
            <a:solidFill>
              <a:schemeClr val="lt1"/>
            </a:solidFill>
          </a:ln>
          <a:effectLst/>
          <a:sp3d contourW="25400">
            <a:contourClr>
              <a:schemeClr val="lt1"/>
            </a:contourClr>
          </a:sp3d>
        </c:spPr>
      </c:pivotFmt>
      <c:pivotFmt>
        <c:idx val="35"/>
        <c:spPr>
          <a:solidFill>
            <a:schemeClr val="accent1"/>
          </a:solidFill>
          <a:ln w="19050">
            <a:solidFill>
              <a:schemeClr val="lt1"/>
            </a:solidFill>
          </a:ln>
          <a:effectLst/>
          <a:sp3d contourW="25400">
            <a:contourClr>
              <a:schemeClr val="lt1"/>
            </a:contourClr>
          </a:sp3d>
        </c:spPr>
      </c:pivotFmt>
      <c:pivotFmt>
        <c:idx val="36"/>
        <c:spPr>
          <a:solidFill>
            <a:schemeClr val="accent1"/>
          </a:solidFill>
          <a:ln w="19050">
            <a:solidFill>
              <a:schemeClr val="lt1"/>
            </a:solidFill>
          </a:ln>
          <a:effectLst/>
          <a:sp3d contourW="25400">
            <a:contourClr>
              <a:schemeClr val="lt1"/>
            </a:contourClr>
          </a:sp3d>
        </c:spPr>
      </c:pivotFmt>
      <c:pivotFmt>
        <c:idx val="37"/>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a:sp3d contourW="25400">
            <a:contourClr>
              <a:schemeClr val="lt1"/>
            </a:contourClr>
          </a:sp3d>
        </c:spPr>
      </c:pivotFmt>
      <c:pivotFmt>
        <c:idx val="39"/>
        <c:spPr>
          <a:solidFill>
            <a:schemeClr val="accent1"/>
          </a:solidFill>
          <a:ln w="19050">
            <a:solidFill>
              <a:schemeClr val="lt1"/>
            </a:solidFill>
          </a:ln>
          <a:effectLst/>
          <a:sp3d contourW="25400">
            <a:contourClr>
              <a:schemeClr val="lt1"/>
            </a:contourClr>
          </a:sp3d>
        </c:spPr>
      </c:pivotFmt>
      <c:pivotFmt>
        <c:idx val="40"/>
        <c:spPr>
          <a:solidFill>
            <a:schemeClr val="accent1"/>
          </a:solidFill>
          <a:ln w="19050">
            <a:solidFill>
              <a:schemeClr val="lt1"/>
            </a:solidFill>
          </a:ln>
          <a:effectLst/>
          <a:sp3d contourW="25400">
            <a:contourClr>
              <a:schemeClr val="lt1"/>
            </a:contourClr>
          </a:sp3d>
        </c:spPr>
      </c:pivotFmt>
      <c:pivotFmt>
        <c:idx val="41"/>
        <c:spPr>
          <a:solidFill>
            <a:schemeClr val="accent1"/>
          </a:solidFill>
          <a:ln w="19050">
            <a:solidFill>
              <a:schemeClr val="lt1"/>
            </a:solidFill>
          </a:ln>
          <a:effectLst/>
          <a:sp3d contourW="25400">
            <a:contourClr>
              <a:schemeClr val="lt1"/>
            </a:contourClr>
          </a:sp3d>
        </c:spPr>
      </c:pivotFmt>
      <c:pivotFmt>
        <c:idx val="42"/>
        <c:spPr>
          <a:solidFill>
            <a:schemeClr val="accent1"/>
          </a:solidFill>
          <a:ln w="19050">
            <a:solidFill>
              <a:schemeClr val="lt1"/>
            </a:solidFill>
          </a:ln>
          <a:effectLst/>
          <a:sp3d contourW="25400">
            <a:contourClr>
              <a:schemeClr val="lt1"/>
            </a:contourClr>
          </a:sp3d>
        </c:spPr>
      </c:pivotFmt>
      <c:pivotFmt>
        <c:idx val="43"/>
        <c:spPr>
          <a:solidFill>
            <a:schemeClr val="accent1"/>
          </a:solidFill>
          <a:ln w="19050">
            <a:solidFill>
              <a:schemeClr val="lt1"/>
            </a:solidFill>
          </a:ln>
          <a:effectLst/>
          <a:sp3d contourW="25400">
            <a:contourClr>
              <a:schemeClr val="lt1"/>
            </a:contourClr>
          </a:sp3d>
        </c:spPr>
      </c:pivotFmt>
      <c:pivotFmt>
        <c:idx val="44"/>
        <c:spPr>
          <a:solidFill>
            <a:schemeClr val="accent1"/>
          </a:solidFill>
          <a:ln w="19050">
            <a:solidFill>
              <a:schemeClr val="lt1"/>
            </a:solidFill>
          </a:ln>
          <a:effectLst/>
          <a:sp3d contourW="25400">
            <a:contourClr>
              <a:schemeClr val="lt1"/>
            </a:contourClr>
          </a:sp3d>
        </c:spPr>
      </c:pivotFmt>
      <c:pivotFmt>
        <c:idx val="45"/>
        <c:spPr>
          <a:solidFill>
            <a:schemeClr val="accent1"/>
          </a:solidFill>
          <a:ln w="19050">
            <a:solidFill>
              <a:schemeClr val="lt1"/>
            </a:solidFill>
          </a:ln>
          <a:effectLst/>
          <a:sp3d contourW="25400">
            <a:contourClr>
              <a:schemeClr val="lt1"/>
            </a:contourClr>
          </a:sp3d>
        </c:spPr>
      </c:pivotFmt>
      <c:pivotFmt>
        <c:idx val="46"/>
        <c:spPr>
          <a:solidFill>
            <a:schemeClr val="accent1"/>
          </a:solidFill>
          <a:ln w="19050">
            <a:solidFill>
              <a:schemeClr val="lt1"/>
            </a:solidFill>
          </a:ln>
          <a:effectLst/>
          <a:sp3d contourW="25400">
            <a:contourClr>
              <a:schemeClr val="lt1"/>
            </a:contourClr>
          </a:sp3d>
        </c:spPr>
      </c:pivotFmt>
      <c:pivotFmt>
        <c:idx val="47"/>
        <c:spPr>
          <a:solidFill>
            <a:schemeClr val="accent1"/>
          </a:solidFill>
          <a:ln w="19050">
            <a:solidFill>
              <a:schemeClr val="lt1"/>
            </a:solidFill>
          </a:ln>
          <a:effectLst/>
          <a:sp3d contourW="25400">
            <a:contourClr>
              <a:schemeClr val="lt1"/>
            </a:contourClr>
          </a:sp3d>
        </c:spPr>
      </c:pivotFmt>
      <c:pivotFmt>
        <c:idx val="48"/>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a:sp3d contourW="25400">
            <a:contourClr>
              <a:schemeClr val="lt1"/>
            </a:contourClr>
          </a:sp3d>
        </c:spPr>
      </c:pivotFmt>
      <c:pivotFmt>
        <c:idx val="50"/>
        <c:spPr>
          <a:solidFill>
            <a:schemeClr val="accent1"/>
          </a:solidFill>
          <a:ln w="19050">
            <a:solidFill>
              <a:schemeClr val="lt1"/>
            </a:solidFill>
          </a:ln>
          <a:effectLst/>
          <a:sp3d contourW="25400">
            <a:contourClr>
              <a:schemeClr val="lt1"/>
            </a:contourClr>
          </a:sp3d>
        </c:spPr>
      </c:pivotFmt>
      <c:pivotFmt>
        <c:idx val="51"/>
        <c:spPr>
          <a:solidFill>
            <a:schemeClr val="accent1"/>
          </a:solidFill>
          <a:ln w="19050">
            <a:solidFill>
              <a:schemeClr val="lt1"/>
            </a:solidFill>
          </a:ln>
          <a:effectLst/>
          <a:sp3d contourW="25400">
            <a:contourClr>
              <a:schemeClr val="lt1"/>
            </a:contourClr>
          </a:sp3d>
        </c:spPr>
      </c:pivotFmt>
      <c:pivotFmt>
        <c:idx val="52"/>
        <c:spPr>
          <a:solidFill>
            <a:schemeClr val="accent1"/>
          </a:solidFill>
          <a:ln w="19050">
            <a:solidFill>
              <a:schemeClr val="lt1"/>
            </a:solidFill>
          </a:ln>
          <a:effectLst/>
          <a:sp3d contourW="25400">
            <a:contourClr>
              <a:schemeClr val="lt1"/>
            </a:contourClr>
          </a:sp3d>
        </c:spPr>
      </c:pivotFmt>
      <c:pivotFmt>
        <c:idx val="53"/>
        <c:spPr>
          <a:solidFill>
            <a:schemeClr val="accent1"/>
          </a:solidFill>
          <a:ln w="19050">
            <a:solidFill>
              <a:schemeClr val="lt1"/>
            </a:solidFill>
          </a:ln>
          <a:effectLst/>
          <a:sp3d contourW="25400">
            <a:contourClr>
              <a:schemeClr val="lt1"/>
            </a:contourClr>
          </a:sp3d>
        </c:spPr>
      </c:pivotFmt>
      <c:pivotFmt>
        <c:idx val="54"/>
        <c:spPr>
          <a:solidFill>
            <a:schemeClr val="accent1"/>
          </a:solidFill>
          <a:ln w="19050">
            <a:solidFill>
              <a:schemeClr val="lt1"/>
            </a:solidFill>
          </a:ln>
          <a:effectLst/>
          <a:sp3d contourW="25400">
            <a:contourClr>
              <a:schemeClr val="lt1"/>
            </a:contourClr>
          </a:sp3d>
        </c:spPr>
      </c:pivotFmt>
      <c:pivotFmt>
        <c:idx val="55"/>
        <c:spPr>
          <a:solidFill>
            <a:schemeClr val="accent1"/>
          </a:solidFill>
          <a:ln w="19050">
            <a:solidFill>
              <a:schemeClr val="lt1"/>
            </a:solidFill>
          </a:ln>
          <a:effectLst/>
          <a:sp3d contourW="25400">
            <a:contourClr>
              <a:schemeClr val="lt1"/>
            </a:contourClr>
          </a:sp3d>
        </c:spPr>
      </c:pivotFmt>
      <c:pivotFmt>
        <c:idx val="56"/>
        <c:spPr>
          <a:solidFill>
            <a:schemeClr val="accent1"/>
          </a:solidFill>
          <a:ln w="19050">
            <a:solidFill>
              <a:schemeClr val="lt1"/>
            </a:solidFill>
          </a:ln>
          <a:effectLst/>
          <a:sp3d contourW="25400">
            <a:contourClr>
              <a:schemeClr val="lt1"/>
            </a:contourClr>
          </a:sp3d>
        </c:spPr>
      </c:pivotFmt>
      <c:pivotFmt>
        <c:idx val="57"/>
        <c:spPr>
          <a:solidFill>
            <a:schemeClr val="accent1"/>
          </a:solidFill>
          <a:ln w="19050">
            <a:solidFill>
              <a:schemeClr val="lt1"/>
            </a:solidFill>
          </a:ln>
          <a:effectLst/>
          <a:sp3d contourW="25400">
            <a:contourClr>
              <a:schemeClr val="lt1"/>
            </a:contourClr>
          </a:sp3d>
        </c:spPr>
      </c:pivotFmt>
      <c:pivotFmt>
        <c:idx val="58"/>
        <c:spPr>
          <a:solidFill>
            <a:schemeClr val="accent1"/>
          </a:solidFill>
          <a:ln w="19050">
            <a:solidFill>
              <a:schemeClr val="lt1"/>
            </a:solidFill>
          </a:ln>
          <a:effectLst/>
          <a:sp3d contourW="25400">
            <a:contourClr>
              <a:schemeClr val="lt1"/>
            </a:contourClr>
          </a:sp3d>
        </c:spPr>
      </c:pivotFmt>
      <c:pivotFmt>
        <c:idx val="59"/>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a:sp3d contourW="25400">
            <a:contourClr>
              <a:schemeClr val="lt1"/>
            </a:contourClr>
          </a:sp3d>
        </c:spPr>
      </c:pivotFmt>
      <c:pivotFmt>
        <c:idx val="61"/>
        <c:spPr>
          <a:solidFill>
            <a:schemeClr val="accent1"/>
          </a:solidFill>
          <a:ln w="19050">
            <a:solidFill>
              <a:schemeClr val="lt1"/>
            </a:solidFill>
          </a:ln>
          <a:effectLst/>
          <a:sp3d contourW="25400">
            <a:contourClr>
              <a:schemeClr val="lt1"/>
            </a:contourClr>
          </a:sp3d>
        </c:spPr>
      </c:pivotFmt>
      <c:pivotFmt>
        <c:idx val="62"/>
        <c:spPr>
          <a:solidFill>
            <a:schemeClr val="accent1"/>
          </a:solidFill>
          <a:ln w="19050">
            <a:solidFill>
              <a:schemeClr val="lt1"/>
            </a:solidFill>
          </a:ln>
          <a:effectLst/>
          <a:sp3d contourW="25400">
            <a:contourClr>
              <a:schemeClr val="lt1"/>
            </a:contourClr>
          </a:sp3d>
        </c:spPr>
      </c:pivotFmt>
      <c:pivotFmt>
        <c:idx val="63"/>
        <c:spPr>
          <a:solidFill>
            <a:schemeClr val="accent1"/>
          </a:solidFill>
          <a:ln w="19050">
            <a:solidFill>
              <a:schemeClr val="lt1"/>
            </a:solidFill>
          </a:ln>
          <a:effectLst/>
          <a:sp3d contourW="25400">
            <a:contourClr>
              <a:schemeClr val="lt1"/>
            </a:contourClr>
          </a:sp3d>
        </c:spPr>
      </c:pivotFmt>
      <c:pivotFmt>
        <c:idx val="64"/>
        <c:spPr>
          <a:solidFill>
            <a:schemeClr val="accent1"/>
          </a:solidFill>
          <a:ln w="19050">
            <a:solidFill>
              <a:schemeClr val="lt1"/>
            </a:solidFill>
          </a:ln>
          <a:effectLst/>
          <a:sp3d contourW="25400">
            <a:contourClr>
              <a:schemeClr val="lt1"/>
            </a:contourClr>
          </a:sp3d>
        </c:spPr>
      </c:pivotFmt>
      <c:pivotFmt>
        <c:idx val="65"/>
        <c:spPr>
          <a:solidFill>
            <a:schemeClr val="accent1"/>
          </a:solidFill>
          <a:ln w="19050">
            <a:solidFill>
              <a:schemeClr val="lt1"/>
            </a:solidFill>
          </a:ln>
          <a:effectLst/>
          <a:sp3d contourW="25400">
            <a:contourClr>
              <a:schemeClr val="lt1"/>
            </a:contourClr>
          </a:sp3d>
        </c:spPr>
      </c:pivotFmt>
      <c:pivotFmt>
        <c:idx val="66"/>
        <c:spPr>
          <a:solidFill>
            <a:schemeClr val="accent1"/>
          </a:solidFill>
          <a:ln w="19050">
            <a:solidFill>
              <a:schemeClr val="lt1"/>
            </a:solidFill>
          </a:ln>
          <a:effectLst/>
          <a:sp3d contourW="25400">
            <a:contourClr>
              <a:schemeClr val="lt1"/>
            </a:contourClr>
          </a:sp3d>
        </c:spPr>
      </c:pivotFmt>
      <c:pivotFmt>
        <c:idx val="67"/>
        <c:spPr>
          <a:solidFill>
            <a:schemeClr val="accent1"/>
          </a:solidFill>
          <a:ln w="19050">
            <a:solidFill>
              <a:schemeClr val="lt1"/>
            </a:solidFill>
          </a:ln>
          <a:effectLst/>
          <a:sp3d contourW="25400">
            <a:contourClr>
              <a:schemeClr val="lt1"/>
            </a:contourClr>
          </a:sp3d>
        </c:spPr>
      </c:pivotFmt>
      <c:pivotFmt>
        <c:idx val="68"/>
        <c:spPr>
          <a:solidFill>
            <a:schemeClr val="accent1"/>
          </a:solidFill>
          <a:ln w="19050">
            <a:solidFill>
              <a:schemeClr val="lt1"/>
            </a:solidFill>
          </a:ln>
          <a:effectLst/>
          <a:sp3d contourW="25400">
            <a:contourClr>
              <a:schemeClr val="lt1"/>
            </a:contourClr>
          </a:sp3d>
        </c:spPr>
      </c:pivotFmt>
      <c:pivotFmt>
        <c:idx val="69"/>
        <c:spPr>
          <a:solidFill>
            <a:schemeClr val="accent1"/>
          </a:solidFill>
          <a:ln w="19050">
            <a:solidFill>
              <a:schemeClr val="lt1"/>
            </a:solidFill>
          </a:ln>
          <a:effectLst/>
          <a:sp3d contourW="25400">
            <a:contourClr>
              <a:schemeClr val="lt1"/>
            </a:contourClr>
          </a:sp3d>
        </c:spPr>
      </c:pivotFmt>
      <c:pivotFmt>
        <c:idx val="70"/>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a:sp3d contourW="25400">
            <a:contourClr>
              <a:schemeClr val="lt1"/>
            </a:contourClr>
          </a:sp3d>
        </c:spPr>
      </c:pivotFmt>
      <c:pivotFmt>
        <c:idx val="72"/>
        <c:spPr>
          <a:solidFill>
            <a:schemeClr val="accent1"/>
          </a:solidFill>
          <a:ln w="19050">
            <a:solidFill>
              <a:schemeClr val="lt1"/>
            </a:solidFill>
          </a:ln>
          <a:effectLst/>
          <a:sp3d contourW="25400">
            <a:contourClr>
              <a:schemeClr val="lt1"/>
            </a:contourClr>
          </a:sp3d>
        </c:spPr>
      </c:pivotFmt>
      <c:pivotFmt>
        <c:idx val="73"/>
        <c:spPr>
          <a:solidFill>
            <a:schemeClr val="accent1"/>
          </a:solidFill>
          <a:ln w="19050">
            <a:solidFill>
              <a:schemeClr val="lt1"/>
            </a:solidFill>
          </a:ln>
          <a:effectLst/>
          <a:sp3d contourW="25400">
            <a:contourClr>
              <a:schemeClr val="lt1"/>
            </a:contourClr>
          </a:sp3d>
        </c:spPr>
      </c:pivotFmt>
      <c:pivotFmt>
        <c:idx val="74"/>
        <c:spPr>
          <a:solidFill>
            <a:schemeClr val="accent1"/>
          </a:solidFill>
          <a:ln w="19050">
            <a:solidFill>
              <a:schemeClr val="lt1"/>
            </a:solidFill>
          </a:ln>
          <a:effectLst/>
          <a:sp3d contourW="25400">
            <a:contourClr>
              <a:schemeClr val="lt1"/>
            </a:contourClr>
          </a:sp3d>
        </c:spPr>
      </c:pivotFmt>
      <c:pivotFmt>
        <c:idx val="75"/>
        <c:spPr>
          <a:solidFill>
            <a:schemeClr val="accent1"/>
          </a:solidFill>
          <a:ln w="19050">
            <a:solidFill>
              <a:schemeClr val="lt1"/>
            </a:solidFill>
          </a:ln>
          <a:effectLst/>
          <a:sp3d contourW="25400">
            <a:contourClr>
              <a:schemeClr val="lt1"/>
            </a:contourClr>
          </a:sp3d>
        </c:spPr>
      </c:pivotFmt>
      <c:pivotFmt>
        <c:idx val="76"/>
        <c:spPr>
          <a:solidFill>
            <a:schemeClr val="accent1"/>
          </a:solidFill>
          <a:ln w="19050">
            <a:solidFill>
              <a:schemeClr val="lt1"/>
            </a:solidFill>
          </a:ln>
          <a:effectLst/>
          <a:sp3d contourW="25400">
            <a:contourClr>
              <a:schemeClr val="lt1"/>
            </a:contourClr>
          </a:sp3d>
        </c:spPr>
      </c:pivotFmt>
      <c:pivotFmt>
        <c:idx val="77"/>
        <c:spPr>
          <a:solidFill>
            <a:schemeClr val="accent1"/>
          </a:solidFill>
          <a:ln w="19050">
            <a:solidFill>
              <a:schemeClr val="lt1"/>
            </a:solidFill>
          </a:ln>
          <a:effectLst/>
          <a:sp3d contourW="25400">
            <a:contourClr>
              <a:schemeClr val="lt1"/>
            </a:contourClr>
          </a:sp3d>
        </c:spPr>
      </c:pivotFmt>
      <c:pivotFmt>
        <c:idx val="78"/>
        <c:spPr>
          <a:solidFill>
            <a:schemeClr val="accent1"/>
          </a:solidFill>
          <a:ln w="19050">
            <a:solidFill>
              <a:schemeClr val="lt1"/>
            </a:solidFill>
          </a:ln>
          <a:effectLst/>
          <a:sp3d contourW="25400">
            <a:contourClr>
              <a:schemeClr val="lt1"/>
            </a:contourClr>
          </a:sp3d>
        </c:spPr>
      </c:pivotFmt>
      <c:pivotFmt>
        <c:idx val="79"/>
        <c:spPr>
          <a:solidFill>
            <a:schemeClr val="accent1"/>
          </a:solidFill>
          <a:ln w="19050">
            <a:solidFill>
              <a:schemeClr val="lt1"/>
            </a:solidFill>
          </a:ln>
          <a:effectLst/>
          <a:sp3d contourW="25400">
            <a:contourClr>
              <a:schemeClr val="lt1"/>
            </a:contourClr>
          </a:sp3d>
        </c:spPr>
      </c:pivotFmt>
      <c:pivotFmt>
        <c:idx val="80"/>
        <c:spPr>
          <a:solidFill>
            <a:schemeClr val="accent1"/>
          </a:solidFill>
          <a:ln w="19050">
            <a:solidFill>
              <a:schemeClr val="lt1"/>
            </a:solidFill>
          </a:ln>
          <a:effectLst/>
          <a:sp3d contourW="25400">
            <a:contourClr>
              <a:schemeClr val="lt1"/>
            </a:contourClr>
          </a:sp3d>
        </c:spPr>
      </c:pivotFmt>
      <c:pivotFmt>
        <c:idx val="81"/>
        <c:spPr>
          <a:solidFill>
            <a:schemeClr val="accent1"/>
          </a:solidFill>
          <a:ln w="1905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a:sp3d contourW="25400">
            <a:contourClr>
              <a:schemeClr val="lt1"/>
            </a:contourClr>
          </a:sp3d>
        </c:spPr>
      </c:pivotFmt>
      <c:pivotFmt>
        <c:idx val="83"/>
        <c:spPr>
          <a:solidFill>
            <a:schemeClr val="accent1"/>
          </a:solidFill>
          <a:ln w="19050">
            <a:solidFill>
              <a:schemeClr val="lt1"/>
            </a:solidFill>
          </a:ln>
          <a:effectLst/>
          <a:sp3d contourW="25400">
            <a:contourClr>
              <a:schemeClr val="lt1"/>
            </a:contourClr>
          </a:sp3d>
        </c:spPr>
      </c:pivotFmt>
      <c:pivotFmt>
        <c:idx val="84"/>
        <c:spPr>
          <a:solidFill>
            <a:schemeClr val="accent1"/>
          </a:solidFill>
          <a:ln w="19050">
            <a:solidFill>
              <a:schemeClr val="lt1"/>
            </a:solidFill>
          </a:ln>
          <a:effectLst/>
          <a:sp3d contourW="25400">
            <a:contourClr>
              <a:schemeClr val="lt1"/>
            </a:contourClr>
          </a:sp3d>
        </c:spPr>
      </c:pivotFmt>
      <c:pivotFmt>
        <c:idx val="85"/>
        <c:spPr>
          <a:solidFill>
            <a:schemeClr val="accent1"/>
          </a:solidFill>
          <a:ln w="19050">
            <a:solidFill>
              <a:schemeClr val="lt1"/>
            </a:solidFill>
          </a:ln>
          <a:effectLst/>
          <a:sp3d contourW="25400">
            <a:contourClr>
              <a:schemeClr val="lt1"/>
            </a:contourClr>
          </a:sp3d>
        </c:spPr>
      </c:pivotFmt>
      <c:pivotFmt>
        <c:idx val="86"/>
        <c:spPr>
          <a:solidFill>
            <a:schemeClr val="accent1"/>
          </a:solidFill>
          <a:ln w="19050">
            <a:solidFill>
              <a:schemeClr val="lt1"/>
            </a:solidFill>
          </a:ln>
          <a:effectLst/>
          <a:sp3d contourW="25400">
            <a:contourClr>
              <a:schemeClr val="lt1"/>
            </a:contourClr>
          </a:sp3d>
        </c:spPr>
      </c:pivotFmt>
      <c:pivotFmt>
        <c:idx val="87"/>
        <c:spPr>
          <a:solidFill>
            <a:schemeClr val="accent1"/>
          </a:solidFill>
          <a:ln w="19050">
            <a:solidFill>
              <a:schemeClr val="lt1"/>
            </a:solidFill>
          </a:ln>
          <a:effectLst/>
          <a:sp3d contourW="25400">
            <a:contourClr>
              <a:schemeClr val="lt1"/>
            </a:contourClr>
          </a:sp3d>
        </c:spPr>
      </c:pivotFmt>
      <c:pivotFmt>
        <c:idx val="88"/>
        <c:spPr>
          <a:solidFill>
            <a:schemeClr val="accent1"/>
          </a:solidFill>
          <a:ln w="19050">
            <a:solidFill>
              <a:schemeClr val="lt1"/>
            </a:solidFill>
          </a:ln>
          <a:effectLst/>
          <a:sp3d contourW="25400">
            <a:contourClr>
              <a:schemeClr val="lt1"/>
            </a:contourClr>
          </a:sp3d>
        </c:spPr>
      </c:pivotFmt>
      <c:pivotFmt>
        <c:idx val="89"/>
        <c:spPr>
          <a:solidFill>
            <a:schemeClr val="accent1"/>
          </a:solidFill>
          <a:ln w="19050">
            <a:solidFill>
              <a:schemeClr val="lt1"/>
            </a:solidFill>
          </a:ln>
          <a:effectLst/>
          <a:sp3d contourW="25400">
            <a:contourClr>
              <a:schemeClr val="lt1"/>
            </a:contourClr>
          </a:sp3d>
        </c:spPr>
      </c:pivotFmt>
      <c:pivotFmt>
        <c:idx val="90"/>
        <c:spPr>
          <a:solidFill>
            <a:schemeClr val="accent1"/>
          </a:solidFill>
          <a:ln w="19050">
            <a:solidFill>
              <a:schemeClr val="lt1"/>
            </a:solidFill>
          </a:ln>
          <a:effectLst/>
          <a:sp3d contourW="25400">
            <a:contourClr>
              <a:schemeClr val="lt1"/>
            </a:contourClr>
          </a:sp3d>
        </c:spPr>
      </c:pivotFmt>
      <c:pivotFmt>
        <c:idx val="91"/>
        <c:spPr>
          <a:solidFill>
            <a:schemeClr val="accent1"/>
          </a:solidFill>
          <a:ln w="1905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D8BD707-D9CF-40AE-B4C6-C98DA3205C09}" type="datetimeFigureOut">
              <a:rPr lang="en-US" smtClean="0"/>
              <a:t>9/1/2024</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96748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8445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308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161887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2713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21563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3612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2715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0423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5098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35296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9/1/2024</a:t>
            </a:fld>
            <a:endParaRPr lang="en-US"/>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7622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140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01610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3183-F125-C7DD-80FB-26339AC58407}"/>
              </a:ext>
            </a:extLst>
          </p:cNvPr>
          <p:cNvSpPr>
            <a:spLocks noGrp="1"/>
          </p:cNvSpPr>
          <p:nvPr>
            <p:ph type="ctrTitle"/>
          </p:nvPr>
        </p:nvSpPr>
        <p:spPr>
          <a:xfrm>
            <a:off x="1036637" y="443985"/>
            <a:ext cx="9829800" cy="997196"/>
          </a:xfrm>
        </p:spPr>
        <p:txBody>
          <a:bodyPr/>
          <a:lstStyle/>
          <a:p>
            <a:r>
              <a:rPr lang="en-US" sz="36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3600" dirty="0"/>
          </a:p>
        </p:txBody>
      </p:sp>
      <p:sp>
        <p:nvSpPr>
          <p:cNvPr id="3" name="Subtitle 2">
            <a:extLst>
              <a:ext uri="{FF2B5EF4-FFF2-40B4-BE49-F238E27FC236}">
                <a16:creationId xmlns:a16="http://schemas.microsoft.com/office/drawing/2014/main" id="{4D0199A6-E7DB-68D5-4575-7681E83F8B04}"/>
              </a:ext>
            </a:extLst>
          </p:cNvPr>
          <p:cNvSpPr>
            <a:spLocks noGrp="1"/>
          </p:cNvSpPr>
          <p:nvPr>
            <p:ph type="subTitle" idx="4"/>
          </p:nvPr>
        </p:nvSpPr>
        <p:spPr>
          <a:xfrm>
            <a:off x="1981200" y="2590800"/>
            <a:ext cx="8534400" cy="2700739"/>
          </a:xfrm>
        </p:spPr>
        <p:txBody>
          <a:bodyPr/>
          <a:lstStyle/>
          <a:p>
            <a:r>
              <a:rPr lang="en-US" sz="2400" b="1" dirty="0">
                <a:latin typeface="Times New Roman" panose="02020603050405020304" pitchFamily="18" charset="0"/>
                <a:cs typeface="Times New Roman" panose="02020603050405020304" pitchFamily="18" charset="0"/>
              </a:rPr>
              <a:t>STUDENT NAME: JERLIN AISHWARYA S</a:t>
            </a:r>
          </a:p>
          <a:p>
            <a:r>
              <a:rPr lang="en-US" sz="2400" b="1" dirty="0">
                <a:latin typeface="Times New Roman" panose="02020603050405020304" pitchFamily="18" charset="0"/>
                <a:cs typeface="Times New Roman" panose="02020603050405020304" pitchFamily="18" charset="0"/>
              </a:rPr>
              <a:t>REGISTER NO: 122202022</a:t>
            </a:r>
          </a:p>
          <a:p>
            <a:r>
              <a:rPr lang="en-US" sz="2400" b="1" dirty="0">
                <a:latin typeface="Times New Roman" panose="02020603050405020304" pitchFamily="18" charset="0"/>
                <a:cs typeface="Times New Roman" panose="02020603050405020304" pitchFamily="18" charset="0"/>
              </a:rPr>
              <a:t>NAAN MUDHALVAN ID: </a:t>
            </a:r>
            <a:r>
              <a:rPr lang="en-IN" sz="2400" b="1" dirty="0">
                <a:latin typeface="Times New Roman" panose="02020603050405020304" pitchFamily="18" charset="0"/>
                <a:cs typeface="Times New Roman" panose="02020603050405020304" pitchFamily="18" charset="0"/>
              </a:rPr>
              <a:t>asunm1353122202022</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 BCOM (CORPORATE SECRETARYSHIP)</a:t>
            </a:r>
          </a:p>
          <a:p>
            <a:r>
              <a:rPr lang="en-US" sz="2400" b="1" dirty="0">
                <a:latin typeface="Times New Roman" panose="02020603050405020304" pitchFamily="18" charset="0"/>
                <a:cs typeface="Times New Roman" panose="02020603050405020304" pitchFamily="18" charset="0"/>
              </a:rPr>
              <a:t>COLLEGE: ANNA ADARSH COLLEGE FOR WOMEN</a:t>
            </a:r>
          </a:p>
          <a:p>
            <a:endParaRPr lang="en-IN" dirty="0"/>
          </a:p>
        </p:txBody>
      </p:sp>
      <p:sp>
        <p:nvSpPr>
          <p:cNvPr id="4" name="object 5">
            <a:extLst>
              <a:ext uri="{FF2B5EF4-FFF2-40B4-BE49-F238E27FC236}">
                <a16:creationId xmlns:a16="http://schemas.microsoft.com/office/drawing/2014/main" id="{16668E54-B596-8E13-9F49-D8DF35688D36}"/>
              </a:ext>
            </a:extLst>
          </p:cNvPr>
          <p:cNvSpPr/>
          <p:nvPr/>
        </p:nvSpPr>
        <p:spPr>
          <a:xfrm>
            <a:off x="10058400" y="227206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grpSp>
        <p:nvGrpSpPr>
          <p:cNvPr id="5" name="object 2">
            <a:extLst>
              <a:ext uri="{FF2B5EF4-FFF2-40B4-BE49-F238E27FC236}">
                <a16:creationId xmlns:a16="http://schemas.microsoft.com/office/drawing/2014/main" id="{7FF14D2B-30E8-B615-6626-FB92126DF359}"/>
              </a:ext>
            </a:extLst>
          </p:cNvPr>
          <p:cNvGrpSpPr/>
          <p:nvPr/>
        </p:nvGrpSpPr>
        <p:grpSpPr>
          <a:xfrm>
            <a:off x="9725025" y="4611957"/>
            <a:ext cx="1743075" cy="1333500"/>
            <a:chOff x="742950" y="1104900"/>
            <a:chExt cx="1743075" cy="1333500"/>
          </a:xfrm>
        </p:grpSpPr>
        <p:sp>
          <p:nvSpPr>
            <p:cNvPr id="6" name="object 3">
              <a:extLst>
                <a:ext uri="{FF2B5EF4-FFF2-40B4-BE49-F238E27FC236}">
                  <a16:creationId xmlns:a16="http://schemas.microsoft.com/office/drawing/2014/main" id="{B1AACF24-4A08-7E7E-6383-6F71D20BE1D5}"/>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7" name="object 4">
              <a:extLst>
                <a:ext uri="{FF2B5EF4-FFF2-40B4-BE49-F238E27FC236}">
                  <a16:creationId xmlns:a16="http://schemas.microsoft.com/office/drawing/2014/main" id="{30105EDE-CCAC-7927-B402-A32BCCE96E0C}"/>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8" name="object 6">
            <a:extLst>
              <a:ext uri="{FF2B5EF4-FFF2-40B4-BE49-F238E27FC236}">
                <a16:creationId xmlns:a16="http://schemas.microsoft.com/office/drawing/2014/main" id="{489DB023-CFB7-95B0-8193-52AD328E8CC5}"/>
              </a:ext>
            </a:extLst>
          </p:cNvPr>
          <p:cNvSpPr/>
          <p:nvPr/>
        </p:nvSpPr>
        <p:spPr>
          <a:xfrm>
            <a:off x="9363075" y="157929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val="1317212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descr="Person with idea with solid fill"/>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81000" y="3550385"/>
            <a:ext cx="2514600" cy="2757143"/>
          </a:xfrm>
          <a:prstGeom prst="rect">
            <a:avLst/>
          </a:prstGeom>
        </p:spPr>
      </p:pic>
      <p:sp>
        <p:nvSpPr>
          <p:cNvPr id="7" name="object 7"/>
          <p:cNvSpPr txBox="1">
            <a:spLocks noGrp="1"/>
          </p:cNvSpPr>
          <p:nvPr>
            <p:ph type="title"/>
          </p:nvPr>
        </p:nvSpPr>
        <p:spPr>
          <a:xfrm>
            <a:off x="739775" y="704951"/>
            <a:ext cx="8480425" cy="570669"/>
          </a:xfrm>
          <a:prstGeom prst="rect">
            <a:avLst/>
          </a:prstGeom>
        </p:spPr>
        <p:txBody>
          <a:bodyPr vert="horz" wrap="square" lIns="0" tIns="16510" rIns="0" bIns="0" rtlCol="0">
            <a:spAutoFit/>
          </a:bodyPr>
          <a:lstStyle/>
          <a:p>
            <a:pPr marL="12700">
              <a:lnSpc>
                <a:spcPct val="100000"/>
              </a:lnSpc>
              <a:spcBef>
                <a:spcPts val="130"/>
              </a:spcBef>
            </a:pPr>
            <a:r>
              <a:rPr sz="3600" b="1" spc="15" dirty="0">
                <a:latin typeface="+mj-lt"/>
              </a:rPr>
              <a:t>THE</a:t>
            </a:r>
            <a:r>
              <a:rPr sz="3600" b="1" spc="20" dirty="0">
                <a:latin typeface="+mj-lt"/>
              </a:rPr>
              <a:t> </a:t>
            </a:r>
            <a:r>
              <a:rPr lang="en-US" sz="3600" b="1" spc="20" dirty="0">
                <a:latin typeface="+mj-lt"/>
              </a:rPr>
              <a:t>"</a:t>
            </a:r>
            <a:r>
              <a:rPr sz="3600" b="1" spc="10" dirty="0">
                <a:latin typeface="+mj-lt"/>
              </a:rPr>
              <a:t>WOW</a:t>
            </a:r>
            <a:r>
              <a:rPr lang="en-US" sz="3600" b="1" spc="10" dirty="0">
                <a:latin typeface="+mj-lt"/>
              </a:rPr>
              <a:t>"</a:t>
            </a:r>
            <a:r>
              <a:rPr sz="3600" b="1" spc="85" dirty="0">
                <a:latin typeface="+mj-lt"/>
              </a:rPr>
              <a:t> </a:t>
            </a:r>
            <a:r>
              <a:rPr sz="3600" b="1" spc="10" dirty="0">
                <a:latin typeface="+mj-lt"/>
              </a:rPr>
              <a:t>IN</a:t>
            </a:r>
            <a:r>
              <a:rPr sz="3600" b="1" spc="-5" dirty="0">
                <a:latin typeface="+mj-lt"/>
              </a:rPr>
              <a:t> </a:t>
            </a:r>
            <a:r>
              <a:rPr sz="3600" b="1" spc="15" dirty="0">
                <a:latin typeface="+mj-lt"/>
              </a:rPr>
              <a:t>OUR</a:t>
            </a:r>
            <a:r>
              <a:rPr sz="3600" b="1" spc="-10" dirty="0">
                <a:latin typeface="+mj-lt"/>
              </a:rPr>
              <a:t> </a:t>
            </a:r>
            <a:r>
              <a:rPr sz="3600" b="1" spc="20" dirty="0">
                <a:latin typeface="+mj-lt"/>
              </a:rPr>
              <a:t>SOLUTION</a:t>
            </a:r>
            <a:endParaRPr sz="3600" b="1" dirty="0">
              <a:latin typeface="+mj-lt"/>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pic>
        <p:nvPicPr>
          <p:cNvPr id="4" name="Graphic 3" descr="Head with gears with solid fill">
            <a:extLst>
              <a:ext uri="{FF2B5EF4-FFF2-40B4-BE49-F238E27FC236}">
                <a16:creationId xmlns:a16="http://schemas.microsoft.com/office/drawing/2014/main" id="{5C26A256-5877-6DD5-B634-38019BC999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8800" y="5432697"/>
            <a:ext cx="1066800" cy="1143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flipH="1">
            <a:off x="1600201" y="6467475"/>
            <a:ext cx="66674" cy="45719"/>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3527425" cy="567463"/>
          </a:xfrm>
          <a:prstGeom prst="rect">
            <a:avLst/>
          </a:prstGeom>
        </p:spPr>
        <p:txBody>
          <a:bodyPr vert="horz" wrap="square" lIns="0" tIns="13335" rIns="0" bIns="0" rtlCol="0">
            <a:spAutoFit/>
          </a:bodyPr>
          <a:lstStyle/>
          <a:p>
            <a:pPr marL="12700">
              <a:lnSpc>
                <a:spcPct val="100000"/>
              </a:lnSpc>
              <a:spcBef>
                <a:spcPts val="105"/>
              </a:spcBef>
            </a:pPr>
            <a:r>
              <a:rPr sz="3600" b="1" spc="15" dirty="0">
                <a:latin typeface="+mj-lt"/>
                <a:cs typeface="Trebuchet MS"/>
              </a:rPr>
              <a:t>M</a:t>
            </a:r>
            <a:r>
              <a:rPr sz="3600" b="1" dirty="0">
                <a:latin typeface="+mj-lt"/>
                <a:cs typeface="Trebuchet MS"/>
              </a:rPr>
              <a:t>O</a:t>
            </a:r>
            <a:r>
              <a:rPr sz="3600" b="1" spc="-15" dirty="0">
                <a:latin typeface="+mj-lt"/>
                <a:cs typeface="Trebuchet MS"/>
              </a:rPr>
              <a:t>D</a:t>
            </a:r>
            <a:r>
              <a:rPr sz="3600" b="1" spc="-35" dirty="0">
                <a:latin typeface="+mj-lt"/>
                <a:cs typeface="Trebuchet MS"/>
              </a:rPr>
              <a:t>E</a:t>
            </a:r>
            <a:r>
              <a:rPr sz="3600" b="1" spc="-30" dirty="0">
                <a:latin typeface="+mj-lt"/>
                <a:cs typeface="Trebuchet MS"/>
              </a:rPr>
              <a:t>LL</a:t>
            </a:r>
            <a:r>
              <a:rPr sz="3600" b="1" spc="-5" dirty="0">
                <a:latin typeface="+mj-lt"/>
                <a:cs typeface="Trebuchet MS"/>
              </a:rPr>
              <a:t>I</a:t>
            </a:r>
            <a:r>
              <a:rPr sz="3600" b="1" spc="30" dirty="0">
                <a:latin typeface="+mj-lt"/>
                <a:cs typeface="Trebuchet MS"/>
              </a:rPr>
              <a:t>N</a:t>
            </a:r>
            <a:r>
              <a:rPr sz="3600" b="1" spc="5" dirty="0">
                <a:latin typeface="+mj-lt"/>
                <a:cs typeface="Trebuchet MS"/>
              </a:rPr>
              <a:t>G</a:t>
            </a:r>
            <a:endParaRPr sz="36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idx="1"/>
          </p:nvPr>
        </p:nvSpPr>
        <p:spPr>
          <a:xfrm>
            <a:off x="609600" y="1066800"/>
            <a:ext cx="10972800" cy="6278642"/>
          </a:xfrm>
        </p:spPr>
        <p:txBody>
          <a:bodyPr>
            <a:normAutofit/>
          </a:bodyPr>
          <a:lstStyle/>
          <a:p>
            <a:pPr>
              <a:lnSpc>
                <a:spcPct val="150000"/>
              </a:lnSpc>
              <a:buFont typeface="Wingdings" panose="05000000000000000000" pitchFamily="2" charset="2"/>
              <a:buChar char="v"/>
            </a:pPr>
            <a:r>
              <a:rPr lang="en-US" sz="2000" b="1"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buFont typeface="Wingdings" panose="05000000000000000000" pitchFamily="2" charset="2"/>
              <a:buChar char="v"/>
            </a:pPr>
            <a:r>
              <a:rPr lang="en-US" sz="2000" b="1"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marL="1371600" lvl="2" indent="-457200">
              <a:buFont typeface="+mj-lt"/>
              <a:buAutoNum type="arabicPeriod"/>
            </a:pPr>
            <a:endParaRPr lang="en-IN" sz="2400" dirty="0"/>
          </a:p>
        </p:txBody>
      </p:sp>
      <p:pic>
        <p:nvPicPr>
          <p:cNvPr id="5" name="Graphic 4" descr="Business Growth with solid fill">
            <a:extLst>
              <a:ext uri="{FF2B5EF4-FFF2-40B4-BE49-F238E27FC236}">
                <a16:creationId xmlns:a16="http://schemas.microsoft.com/office/drawing/2014/main" id="{01B3F39D-09B6-74A6-B17C-31FEE799F6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0" y="5725307"/>
            <a:ext cx="914400" cy="914400"/>
          </a:xfrm>
          <a:prstGeom prst="rect">
            <a:avLst/>
          </a:prstGeom>
        </p:spPr>
      </p:pic>
      <p:pic>
        <p:nvPicPr>
          <p:cNvPr id="11" name="Graphic 10" descr="City with solid fill">
            <a:extLst>
              <a:ext uri="{FF2B5EF4-FFF2-40B4-BE49-F238E27FC236}">
                <a16:creationId xmlns:a16="http://schemas.microsoft.com/office/drawing/2014/main" id="{50ED8F8E-5E91-EAA2-D94F-2D1D8670A5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96363" y="3019505"/>
            <a:ext cx="2743200" cy="4343400"/>
          </a:xfrm>
          <a:prstGeom prst="rect">
            <a:avLst/>
          </a:prstGeom>
        </p:spPr>
      </p:pic>
      <p:pic>
        <p:nvPicPr>
          <p:cNvPr id="12" name="Graphic 11" descr="Connections with solid fill">
            <a:extLst>
              <a:ext uri="{FF2B5EF4-FFF2-40B4-BE49-F238E27FC236}">
                <a16:creationId xmlns:a16="http://schemas.microsoft.com/office/drawing/2014/main" id="{7EFC4404-79A3-B508-926F-0281C8E1129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407491">
            <a:off x="3475914" y="5727017"/>
            <a:ext cx="1098584" cy="9356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5AB5CD-0A2A-EEDB-8D71-C945C38FC188}"/>
              </a:ext>
            </a:extLst>
          </p:cNvPr>
          <p:cNvSpPr txBox="1"/>
          <p:nvPr/>
        </p:nvSpPr>
        <p:spPr>
          <a:xfrm>
            <a:off x="533400" y="533400"/>
            <a:ext cx="10363200" cy="6924973"/>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b="1"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marL="457200" indent="-457200">
              <a:lnSpc>
                <a:spcPct val="150000"/>
              </a:lnSpc>
              <a:buFont typeface="+mj-lt"/>
              <a:buAutoNum type="arabicPeriod"/>
            </a:pPr>
            <a:endParaRPr lang="en-US" sz="2000" dirty="0"/>
          </a:p>
          <a:p>
            <a:pPr marL="342900" indent="-342900">
              <a:lnSpc>
                <a:spcPct val="150000"/>
              </a:lnSpc>
              <a:buFont typeface="Wingdings" panose="05000000000000000000" pitchFamily="2" charset="2"/>
              <a:buChar char="v"/>
            </a:pPr>
            <a:r>
              <a:rPr lang="en-US" sz="2000" b="1" dirty="0"/>
              <a:t>PERFORMANCE LEVEL</a:t>
            </a:r>
          </a:p>
          <a:p>
            <a:pPr marL="457200" indent="-457200">
              <a:lnSpc>
                <a:spcPct val="150000"/>
              </a:lnSpc>
              <a:buFont typeface="+mj-lt"/>
              <a:buAutoNum type="arabicPeriod"/>
            </a:pPr>
            <a:r>
              <a:rPr lang="en-US" sz="2000" dirty="0"/>
              <a:t>Selecting the particular data required</a:t>
            </a:r>
          </a:p>
          <a:p>
            <a:pPr marL="457200" indent="-457200">
              <a:lnSpc>
                <a:spcPct val="150000"/>
              </a:lnSpc>
              <a:buFont typeface="+mj-lt"/>
              <a:buAutoNum type="arabicPeriod"/>
            </a:pPr>
            <a:r>
              <a:rPr lang="en-US" sz="2000" dirty="0"/>
              <a:t>Filtering the data to identify the performance level</a:t>
            </a:r>
          </a:p>
          <a:p>
            <a:pPr marL="457200" indent="-457200">
              <a:lnSpc>
                <a:spcPct val="150000"/>
              </a:lnSpc>
              <a:buFont typeface="+mj-lt"/>
              <a:buAutoNum type="arabicPeriod"/>
            </a:pPr>
            <a:r>
              <a:rPr lang="en-US" sz="2000" dirty="0"/>
              <a:t>Presenting the data in chart format</a:t>
            </a:r>
          </a:p>
          <a:p>
            <a:pPr marL="342900" indent="-342900">
              <a:lnSpc>
                <a:spcPct val="150000"/>
              </a:lnSpc>
              <a:buFont typeface="Courier New" panose="02070309020205020404" pitchFamily="49" charset="0"/>
              <a:buChar char="o"/>
            </a:pPr>
            <a:endParaRPr lang="en-US" sz="2000" dirty="0"/>
          </a:p>
          <a:p>
            <a:pPr marL="342900" indent="-342900">
              <a:lnSpc>
                <a:spcPct val="150000"/>
              </a:lnSpc>
              <a:buFont typeface="Wingdings" panose="05000000000000000000" pitchFamily="2" charset="2"/>
              <a:buChar char="v"/>
            </a:pPr>
            <a:r>
              <a:rPr lang="en-US" sz="2000" b="1" dirty="0"/>
              <a:t>SUMMARY</a:t>
            </a:r>
          </a:p>
          <a:p>
            <a:pPr marL="342900" indent="-342900">
              <a:lnSpc>
                <a:spcPct val="150000"/>
              </a:lnSpc>
              <a:buFont typeface="Wingdings" panose="05000000000000000000" pitchFamily="2" charset="2"/>
              <a:buChar char="§"/>
            </a:pPr>
            <a:r>
              <a:rPr lang="en-US" sz="2000" dirty="0"/>
              <a:t>The process of Data Collection is to present the data in a attractive manner by adding tables, charts, for understanding the data in best possible way.</a:t>
            </a:r>
          </a:p>
          <a:p>
            <a:pPr marL="342900" indent="-342900">
              <a:lnSpc>
                <a:spcPct val="150000"/>
              </a:lnSpc>
              <a:buFont typeface="Courier New" panose="02070309020205020404" pitchFamily="49" charset="0"/>
              <a:buChar char="o"/>
            </a:pPr>
            <a:endParaRPr lang="en-US" sz="2000" dirty="0"/>
          </a:p>
          <a:p>
            <a:pPr lvl="1"/>
            <a:endParaRPr lang="en-US" sz="2400" dirty="0"/>
          </a:p>
        </p:txBody>
      </p:sp>
      <p:pic>
        <p:nvPicPr>
          <p:cNvPr id="4" name="Graphic 3" descr="Bar chart with solid fill">
            <a:extLst>
              <a:ext uri="{FF2B5EF4-FFF2-40B4-BE49-F238E27FC236}">
                <a16:creationId xmlns:a16="http://schemas.microsoft.com/office/drawing/2014/main" id="{435ADBAB-7DB4-0A60-557B-B08F4E5DE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1600" y="2743200"/>
            <a:ext cx="2133600" cy="1905000"/>
          </a:xfrm>
          <a:prstGeom prst="rect">
            <a:avLst/>
          </a:prstGeom>
        </p:spPr>
      </p:pic>
      <p:pic>
        <p:nvPicPr>
          <p:cNvPr id="5" name="Graphic 4" descr="Pie chart with solid fill">
            <a:extLst>
              <a:ext uri="{FF2B5EF4-FFF2-40B4-BE49-F238E27FC236}">
                <a16:creationId xmlns:a16="http://schemas.microsoft.com/office/drawing/2014/main" id="{CEB8616C-C0AD-CA73-F0A9-2E050764AC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407491">
            <a:off x="9488158" y="1068762"/>
            <a:ext cx="1394222" cy="1218966"/>
          </a:xfrm>
          <a:prstGeom prst="rect">
            <a:avLst/>
          </a:prstGeom>
        </p:spPr>
      </p:pic>
    </p:spTree>
    <p:extLst>
      <p:ext uri="{BB962C8B-B14F-4D97-AF65-F5344CB8AC3E}">
        <p14:creationId xmlns:p14="http://schemas.microsoft.com/office/powerpoint/2010/main" val="947372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480807"/>
            <a:ext cx="2437130" cy="567463"/>
          </a:xfrm>
          <a:prstGeom prst="rect">
            <a:avLst/>
          </a:prstGeom>
        </p:spPr>
        <p:txBody>
          <a:bodyPr vert="horz" wrap="square" lIns="0" tIns="13335" rIns="0" bIns="0" rtlCol="0">
            <a:spAutoFit/>
          </a:bodyPr>
          <a:lstStyle/>
          <a:p>
            <a:pPr marL="12700">
              <a:lnSpc>
                <a:spcPct val="100000"/>
              </a:lnSpc>
              <a:spcBef>
                <a:spcPts val="105"/>
              </a:spcBef>
            </a:pPr>
            <a:r>
              <a:rPr sz="3600" b="1" dirty="0">
                <a:latin typeface="+mj-lt"/>
              </a:rPr>
              <a:t>R</a:t>
            </a:r>
            <a:r>
              <a:rPr sz="3600" b="1" spc="-40" dirty="0">
                <a:latin typeface="+mj-lt"/>
              </a:rPr>
              <a:t>E</a:t>
            </a:r>
            <a:r>
              <a:rPr sz="3600" b="1" spc="15" dirty="0">
                <a:latin typeface="+mj-lt"/>
              </a:rPr>
              <a:t>S</a:t>
            </a:r>
            <a:r>
              <a:rPr sz="3600" b="1" spc="-30" dirty="0">
                <a:latin typeface="+mj-lt"/>
              </a:rPr>
              <a:t>U</a:t>
            </a:r>
            <a:r>
              <a:rPr sz="3600" b="1" spc="-405" dirty="0">
                <a:latin typeface="+mj-lt"/>
              </a:rPr>
              <a:t>L</a:t>
            </a:r>
            <a:r>
              <a:rPr sz="3600" b="1"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D909D428-C811-82F4-1B9A-4C0E92356574}"/>
              </a:ext>
            </a:extLst>
          </p:cNvPr>
          <p:cNvGraphicFramePr>
            <a:graphicFrameLocks/>
          </p:cNvGraphicFramePr>
          <p:nvPr>
            <p:extLst>
              <p:ext uri="{D42A27DB-BD31-4B8C-83A1-F6EECF244321}">
                <p14:modId xmlns:p14="http://schemas.microsoft.com/office/powerpoint/2010/main" val="1760857241"/>
              </p:ext>
            </p:extLst>
          </p:nvPr>
        </p:nvGraphicFramePr>
        <p:xfrm>
          <a:off x="755332" y="2276475"/>
          <a:ext cx="10521886" cy="43338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480807"/>
            <a:ext cx="2437130" cy="567463"/>
          </a:xfrm>
          <a:prstGeom prst="rect">
            <a:avLst/>
          </a:prstGeom>
        </p:spPr>
        <p:txBody>
          <a:bodyPr vert="horz" wrap="square" lIns="0" tIns="13335" rIns="0" bIns="0" rtlCol="0">
            <a:spAutoFit/>
          </a:bodyPr>
          <a:lstStyle/>
          <a:p>
            <a:pPr marL="12700">
              <a:lnSpc>
                <a:spcPct val="100000"/>
              </a:lnSpc>
              <a:spcBef>
                <a:spcPts val="105"/>
              </a:spcBef>
            </a:pPr>
            <a:r>
              <a:rPr sz="3600" b="1" dirty="0">
                <a:latin typeface="+mj-lt"/>
              </a:rPr>
              <a:t>R</a:t>
            </a:r>
            <a:r>
              <a:rPr sz="3600" b="1" spc="-40" dirty="0">
                <a:latin typeface="+mj-lt"/>
              </a:rPr>
              <a:t>E</a:t>
            </a:r>
            <a:r>
              <a:rPr sz="3600" b="1" spc="15" dirty="0">
                <a:latin typeface="+mj-lt"/>
              </a:rPr>
              <a:t>S</a:t>
            </a:r>
            <a:r>
              <a:rPr sz="3600" b="1" spc="-30" dirty="0">
                <a:latin typeface="+mj-lt"/>
              </a:rPr>
              <a:t>U</a:t>
            </a:r>
            <a:r>
              <a:rPr sz="3600" b="1" spc="-405" dirty="0">
                <a:latin typeface="+mj-lt"/>
              </a:rPr>
              <a:t>L</a:t>
            </a:r>
            <a:r>
              <a:rPr sz="3600" b="1"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390316178"/>
              </p:ext>
            </p:extLst>
          </p:nvPr>
        </p:nvGraphicFramePr>
        <p:xfrm>
          <a:off x="22098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14400" y="76200"/>
            <a:ext cx="10058400" cy="1371600"/>
          </a:xfrm>
        </p:spPr>
        <p:txBody>
          <a:bodyPr>
            <a:normAutofit/>
          </a:bodyPr>
          <a:lstStyle/>
          <a:p>
            <a:r>
              <a:rPr lang="en-US" sz="3600" b="1" dirty="0">
                <a:cs typeface="Times New Roman" panose="02020603050405020304" pitchFamily="18" charset="0"/>
              </a:rPr>
              <a:t>CONCLUSION</a:t>
            </a:r>
            <a:endParaRPr lang="en-IN" sz="3600" b="1"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idx="1"/>
          </p:nvPr>
        </p:nvSpPr>
        <p:spPr>
          <a:xfrm>
            <a:off x="914400" y="1837025"/>
            <a:ext cx="7848600" cy="3183949"/>
          </a:xfrm>
        </p:spPr>
        <p:txBody>
          <a:bodyPr>
            <a:normAutofit fontScale="85000" lnSpcReduction="10000"/>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pic>
        <p:nvPicPr>
          <p:cNvPr id="15" name="Graphic 14" descr="Network with solid fill">
            <a:extLst>
              <a:ext uri="{FF2B5EF4-FFF2-40B4-BE49-F238E27FC236}">
                <a16:creationId xmlns:a16="http://schemas.microsoft.com/office/drawing/2014/main" id="{2122812B-D09E-E567-93B8-3A3E0833A7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07491">
            <a:off x="9902849" y="1410349"/>
            <a:ext cx="1757237" cy="2079266"/>
          </a:xfrm>
          <a:prstGeom prst="rect">
            <a:avLst/>
          </a:prstGeom>
        </p:spPr>
      </p:pic>
      <p:sp>
        <p:nvSpPr>
          <p:cNvPr id="16" name="Minus Sign 15">
            <a:extLst>
              <a:ext uri="{FF2B5EF4-FFF2-40B4-BE49-F238E27FC236}">
                <a16:creationId xmlns:a16="http://schemas.microsoft.com/office/drawing/2014/main" id="{ACC0E56D-73AA-C69F-094D-2A743029C332}"/>
              </a:ext>
            </a:extLst>
          </p:cNvPr>
          <p:cNvSpPr/>
          <p:nvPr/>
        </p:nvSpPr>
        <p:spPr>
          <a:xfrm>
            <a:off x="2774230" y="5638800"/>
            <a:ext cx="5976070" cy="246941"/>
          </a:xfrm>
          <a:prstGeom prst="mathMin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7226BB-F1A3-4A26-C1C4-66FC9547F616}"/>
              </a:ext>
            </a:extLst>
          </p:cNvPr>
          <p:cNvSpPr txBox="1"/>
          <p:nvPr/>
        </p:nvSpPr>
        <p:spPr>
          <a:xfrm>
            <a:off x="1447800" y="838200"/>
            <a:ext cx="6096000" cy="646331"/>
          </a:xfrm>
          <a:prstGeom prst="rect">
            <a:avLst/>
          </a:prstGeom>
          <a:noFill/>
        </p:spPr>
        <p:txBody>
          <a:bodyPr wrap="square">
            <a:spAutoFit/>
          </a:bodyPr>
          <a:lstStyle/>
          <a:p>
            <a:r>
              <a:rPr lang="en-IN" sz="3600" b="1" spc="5" dirty="0">
                <a:latin typeface="Times New Roman" panose="02020603050405020304" pitchFamily="18" charset="0"/>
                <a:cs typeface="Times New Roman" panose="02020603050405020304" pitchFamily="18" charset="0"/>
              </a:rPr>
              <a:t>PROJECT</a:t>
            </a:r>
            <a:r>
              <a:rPr lang="en-IN" sz="3600" b="1" spc="-85" dirty="0">
                <a:latin typeface="Times New Roman" panose="02020603050405020304" pitchFamily="18" charset="0"/>
                <a:cs typeface="Times New Roman" panose="02020603050405020304" pitchFamily="18" charset="0"/>
              </a:rPr>
              <a:t> </a:t>
            </a:r>
            <a:r>
              <a:rPr lang="en-IN" sz="3600" b="1" spc="25" dirty="0">
                <a:latin typeface="Times New Roman" panose="02020603050405020304" pitchFamily="18" charset="0"/>
                <a:cs typeface="Times New Roman" panose="02020603050405020304" pitchFamily="18" charset="0"/>
              </a:rPr>
              <a:t>TITLE</a:t>
            </a:r>
            <a:endParaRPr lang="en-IN" sz="36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D94AF24-D554-664F-A61C-386C254B87C2}"/>
              </a:ext>
            </a:extLst>
          </p:cNvPr>
          <p:cNvSpPr txBox="1"/>
          <p:nvPr/>
        </p:nvSpPr>
        <p:spPr>
          <a:xfrm>
            <a:off x="2133600" y="2895600"/>
            <a:ext cx="8610600" cy="1754326"/>
          </a:xfrm>
          <a:prstGeom prst="rect">
            <a:avLst/>
          </a:prstGeom>
          <a:noFill/>
        </p:spPr>
        <p:txBody>
          <a:bodyPr wrap="square">
            <a:spAutoFit/>
          </a:bodyPr>
          <a:lstStyle/>
          <a:p>
            <a:r>
              <a:rPr lang="en-US" sz="5400" b="1" dirty="0">
                <a:solidFill>
                  <a:srgbClr val="0F0F0F"/>
                </a:solidFill>
                <a:latin typeface="Algerian" panose="04020705040A02060702" pitchFamily="82" charset="0"/>
                <a:cs typeface="Times New Roman" panose="02020603050405020304" pitchFamily="18" charset="0"/>
              </a:rPr>
              <a:t>Employee Performance Analysis using Excel</a:t>
            </a:r>
            <a:endParaRPr lang="en-IN" sz="5400" dirty="0">
              <a:solidFill>
                <a:srgbClr val="7030A0"/>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109785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78814E5-7E8B-58C3-80BD-C90F12157341}"/>
              </a:ext>
            </a:extLst>
          </p:cNvPr>
          <p:cNvSpPr txBox="1"/>
          <p:nvPr/>
        </p:nvSpPr>
        <p:spPr>
          <a:xfrm>
            <a:off x="1676400" y="685800"/>
            <a:ext cx="6096000" cy="646331"/>
          </a:xfrm>
          <a:prstGeom prst="rect">
            <a:avLst/>
          </a:prstGeom>
          <a:noFill/>
        </p:spPr>
        <p:txBody>
          <a:bodyPr wrap="square">
            <a:spAutoFit/>
          </a:bodyPr>
          <a:lstStyle/>
          <a:p>
            <a:r>
              <a:rPr kumimoji="0" lang="en-US" sz="3600" b="1" i="0" u="none" strike="noStrike" kern="1200" cap="none" spc="25" normalizeH="0" baseline="0" noProof="0" dirty="0">
                <a:ln>
                  <a:noFill/>
                </a:ln>
                <a:solidFill>
                  <a:prstClr val="black">
                    <a:lumMod val="85000"/>
                    <a:lumOff val="15000"/>
                  </a:prstClr>
                </a:solidFill>
                <a:effectLst/>
                <a:uLnTx/>
                <a:uFillTx/>
                <a:latin typeface="Times New Roman" panose="02020603050405020304" pitchFamily="18" charset="0"/>
                <a:cs typeface="Times New Roman" panose="02020603050405020304" pitchFamily="18" charset="0"/>
              </a:rPr>
              <a:t>A</a:t>
            </a:r>
            <a:r>
              <a:rPr kumimoji="0" lang="en-US" sz="3600" b="1" i="0" u="none" strike="noStrike" kern="1200" cap="none" spc="-5" normalizeH="0" baseline="0" noProof="0" dirty="0">
                <a:ln>
                  <a:noFill/>
                </a:ln>
                <a:solidFill>
                  <a:prstClr val="black">
                    <a:lumMod val="85000"/>
                    <a:lumOff val="15000"/>
                  </a:prstClr>
                </a:solidFill>
                <a:effectLst/>
                <a:uLnTx/>
                <a:uFillTx/>
                <a:latin typeface="Times New Roman" panose="02020603050405020304" pitchFamily="18" charset="0"/>
                <a:cs typeface="Times New Roman" panose="02020603050405020304" pitchFamily="18" charset="0"/>
              </a:rPr>
              <a:t>G</a:t>
            </a:r>
            <a:r>
              <a:rPr kumimoji="0" lang="en-US" sz="3600" b="1" i="0" u="none" strike="noStrike" kern="1200" cap="none" spc="-35" normalizeH="0" baseline="0" noProof="0" dirty="0">
                <a:ln>
                  <a:noFill/>
                </a:ln>
                <a:solidFill>
                  <a:prstClr val="black">
                    <a:lumMod val="85000"/>
                    <a:lumOff val="15000"/>
                  </a:prstClr>
                </a:solidFill>
                <a:effectLst/>
                <a:uLnTx/>
                <a:uFillTx/>
                <a:latin typeface="Times New Roman" panose="02020603050405020304" pitchFamily="18" charset="0"/>
                <a:cs typeface="Times New Roman" panose="02020603050405020304" pitchFamily="18" charset="0"/>
              </a:rPr>
              <a:t>E</a:t>
            </a:r>
            <a:r>
              <a:rPr kumimoji="0" lang="en-US" sz="3600" b="1" i="0" u="none" strike="noStrike" kern="1200" cap="none" spc="15" normalizeH="0" baseline="0" noProof="0" dirty="0">
                <a:ln>
                  <a:noFill/>
                </a:ln>
                <a:solidFill>
                  <a:prstClr val="black">
                    <a:lumMod val="85000"/>
                    <a:lumOff val="15000"/>
                  </a:prstClr>
                </a:solidFill>
                <a:effectLst/>
                <a:uLnTx/>
                <a:uFillTx/>
                <a:latin typeface="Times New Roman" panose="02020603050405020304" pitchFamily="18" charset="0"/>
                <a:cs typeface="Times New Roman" panose="02020603050405020304" pitchFamily="18" charset="0"/>
              </a:rPr>
              <a:t>N</a:t>
            </a:r>
            <a:r>
              <a:rPr kumimoji="0" lang="en-US" sz="36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cs typeface="Times New Roman" panose="02020603050405020304" pitchFamily="18" charset="0"/>
              </a:rPr>
              <a:t>DA</a:t>
            </a:r>
            <a:endParaRPr lang="en-IN" sz="3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380A7C8-25BD-2832-B7E4-FEF65873F4A1}"/>
              </a:ext>
            </a:extLst>
          </p:cNvPr>
          <p:cNvSpPr txBox="1"/>
          <p:nvPr/>
        </p:nvSpPr>
        <p:spPr>
          <a:xfrm>
            <a:off x="3048000" y="2136339"/>
            <a:ext cx="6096000" cy="4308872"/>
          </a:xfrm>
          <a:prstGeom prst="rect">
            <a:avLst/>
          </a:prstGeom>
          <a:noFill/>
        </p:spPr>
        <p:txBody>
          <a:bodyPr wrap="square">
            <a:spAutoFit/>
          </a:bodyPr>
          <a:lstStyle/>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Dataset Description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Results and </a:t>
            </a:r>
            <a:r>
              <a:rPr lang="en-US" sz="3200" dirty="0">
                <a:solidFill>
                  <a:srgbClr val="0D0D0D"/>
                </a:solidFill>
                <a:latin typeface="Times New Roman" panose="02020603050405020304" pitchFamily="18" charset="0"/>
                <a:cs typeface="Times New Roman" panose="02020603050405020304" pitchFamily="18" charset="0"/>
              </a:rPr>
              <a:t>Discussion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solidFill>
                  <a:srgbClr val="0D0D0D"/>
                </a:solidFill>
                <a:effectLst/>
                <a:latin typeface="Times New Roman" panose="02020603050405020304" pitchFamily="18" charset="0"/>
                <a:cs typeface="Times New Roman" panose="02020603050405020304" pitchFamily="18" charset="0"/>
              </a:rPr>
              <a:t>Conclusion</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994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D2E0-4229-4F05-B23A-E0947E0F3244}"/>
              </a:ext>
            </a:extLst>
          </p:cNvPr>
          <p:cNvSpPr>
            <a:spLocks noGrp="1"/>
          </p:cNvSpPr>
          <p:nvPr>
            <p:ph type="title"/>
          </p:nvPr>
        </p:nvSpPr>
        <p:spPr>
          <a:xfrm>
            <a:off x="914400" y="228600"/>
            <a:ext cx="10058400" cy="1371600"/>
          </a:xfrm>
        </p:spPr>
        <p:txBody>
          <a:bodyPr>
            <a:normAutofit/>
          </a:bodyPr>
          <a:lstStyle/>
          <a:p>
            <a:r>
              <a:rPr lang="en-IN" sz="3600" b="1" spc="-20" dirty="0"/>
              <a:t>P</a:t>
            </a:r>
            <a:r>
              <a:rPr lang="en-IN" sz="3600" b="1" spc="15" dirty="0"/>
              <a:t>ROB</a:t>
            </a:r>
            <a:r>
              <a:rPr lang="en-IN" sz="3600" b="1" spc="55" dirty="0"/>
              <a:t>L</a:t>
            </a:r>
            <a:r>
              <a:rPr lang="en-IN" sz="3600" b="1" spc="-20" dirty="0"/>
              <a:t>E</a:t>
            </a:r>
            <a:r>
              <a:rPr lang="en-IN" sz="3600" b="1" spc="20" dirty="0"/>
              <a:t>M </a:t>
            </a:r>
            <a:r>
              <a:rPr lang="en-IN" sz="3600" b="1" spc="10" dirty="0"/>
              <a:t>S</a:t>
            </a:r>
            <a:r>
              <a:rPr lang="en-IN" sz="3600" b="1" spc="-370" dirty="0"/>
              <a:t>T</a:t>
            </a:r>
            <a:r>
              <a:rPr lang="en-IN" sz="3600" b="1" spc="-375" dirty="0"/>
              <a:t>A</a:t>
            </a:r>
            <a:r>
              <a:rPr lang="en-IN" sz="3600" b="1" spc="15" dirty="0"/>
              <a:t>T</a:t>
            </a:r>
            <a:r>
              <a:rPr lang="en-IN" sz="3600" b="1" spc="-10" dirty="0"/>
              <a:t>E</a:t>
            </a:r>
            <a:r>
              <a:rPr lang="en-IN" sz="3600" b="1" spc="-20" dirty="0"/>
              <a:t>ME</a:t>
            </a:r>
            <a:r>
              <a:rPr lang="en-IN" sz="3600" b="1" spc="10" dirty="0"/>
              <a:t>NT</a:t>
            </a:r>
            <a:endParaRPr lang="en-IN" sz="3600" dirty="0"/>
          </a:p>
        </p:txBody>
      </p:sp>
      <p:sp>
        <p:nvSpPr>
          <p:cNvPr id="3" name="Content Placeholder 2">
            <a:extLst>
              <a:ext uri="{FF2B5EF4-FFF2-40B4-BE49-F238E27FC236}">
                <a16:creationId xmlns:a16="http://schemas.microsoft.com/office/drawing/2014/main" id="{F0A18F50-5E9B-4D28-4323-E33EAA54901F}"/>
              </a:ext>
            </a:extLst>
          </p:cNvPr>
          <p:cNvSpPr>
            <a:spLocks noGrp="1"/>
          </p:cNvSpPr>
          <p:nvPr>
            <p:ph idx="1"/>
          </p:nvPr>
        </p:nvSpPr>
        <p:spPr>
          <a:xfrm>
            <a:off x="1066800" y="1828800"/>
            <a:ext cx="10058400" cy="4206240"/>
          </a:xfrm>
        </p:spPr>
        <p:txBody>
          <a:bodyPr>
            <a:normAutofit fontScale="92500" lnSpcReduction="20000"/>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a:p>
            <a:endParaRPr lang="en-IN" dirty="0"/>
          </a:p>
        </p:txBody>
      </p:sp>
      <p:pic>
        <p:nvPicPr>
          <p:cNvPr id="4" name="Graphic 3" descr="Lightbulb and gear with solid fill">
            <a:extLst>
              <a:ext uri="{FF2B5EF4-FFF2-40B4-BE49-F238E27FC236}">
                <a16:creationId xmlns:a16="http://schemas.microsoft.com/office/drawing/2014/main" id="{AF36EBBC-0AA8-DC9B-601B-5DF12D4DD4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07491">
            <a:off x="9141905" y="4232577"/>
            <a:ext cx="1740301" cy="2036498"/>
          </a:xfrm>
          <a:prstGeom prst="rect">
            <a:avLst/>
          </a:prstGeom>
        </p:spPr>
      </p:pic>
    </p:spTree>
    <p:extLst>
      <p:ext uri="{BB962C8B-B14F-4D97-AF65-F5344CB8AC3E}">
        <p14:creationId xmlns:p14="http://schemas.microsoft.com/office/powerpoint/2010/main" val="343152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F6BF-F84C-31E5-89F1-5EB2608A4B6F}"/>
              </a:ext>
            </a:extLst>
          </p:cNvPr>
          <p:cNvSpPr>
            <a:spLocks noGrp="1"/>
          </p:cNvSpPr>
          <p:nvPr>
            <p:ph type="title"/>
          </p:nvPr>
        </p:nvSpPr>
        <p:spPr>
          <a:xfrm>
            <a:off x="914400" y="137160"/>
            <a:ext cx="10058400" cy="1371600"/>
          </a:xfrm>
        </p:spPr>
        <p:txBody>
          <a:bodyPr>
            <a:normAutofit/>
          </a:bodyPr>
          <a:lstStyle/>
          <a:p>
            <a:r>
              <a:rPr lang="en-IN" sz="3600" b="1" spc="5" dirty="0"/>
              <a:t>PROJECT </a:t>
            </a:r>
            <a:r>
              <a:rPr lang="en-IN" sz="3600" b="1" spc="-20" dirty="0"/>
              <a:t>OVERVIEW</a:t>
            </a:r>
            <a:endParaRPr lang="en-IN" sz="3600" dirty="0"/>
          </a:p>
        </p:txBody>
      </p:sp>
      <p:sp>
        <p:nvSpPr>
          <p:cNvPr id="3" name="Content Placeholder 2">
            <a:extLst>
              <a:ext uri="{FF2B5EF4-FFF2-40B4-BE49-F238E27FC236}">
                <a16:creationId xmlns:a16="http://schemas.microsoft.com/office/drawing/2014/main" id="{0F88C054-587E-16C0-563E-41E05F341EE1}"/>
              </a:ext>
            </a:extLst>
          </p:cNvPr>
          <p:cNvSpPr>
            <a:spLocks noGrp="1"/>
          </p:cNvSpPr>
          <p:nvPr>
            <p:ph idx="1"/>
          </p:nvPr>
        </p:nvSpPr>
        <p:spPr>
          <a:xfrm>
            <a:off x="1066800" y="1371600"/>
            <a:ext cx="10058400" cy="5181600"/>
          </a:xfrm>
        </p:spPr>
        <p:txBody>
          <a:bodyPr>
            <a:normAutofit fontScale="70000" lnSpcReduction="20000"/>
          </a:bodyPr>
          <a:lstStyle/>
          <a:p>
            <a:pPr>
              <a:lnSpc>
                <a:spcPct val="150000"/>
              </a:lnSpc>
            </a:pPr>
            <a:r>
              <a:rPr lang="en-US" sz="2600" b="1" dirty="0"/>
              <a:t>Objective:</a:t>
            </a:r>
          </a:p>
          <a:p>
            <a:pPr>
              <a:lnSpc>
                <a:spcPct val="150000"/>
              </a:lnSpc>
            </a:pPr>
            <a:r>
              <a:rPr lang="en-US" sz="2600" dirty="0"/>
              <a:t> 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600" dirty="0"/>
              <a:t>Employee performance analysis is crucial for several reasons:</a:t>
            </a:r>
          </a:p>
          <a:p>
            <a:pPr marL="800100" lvl="1" indent="-342900">
              <a:lnSpc>
                <a:spcPct val="150000"/>
              </a:lnSpc>
              <a:buFont typeface="Wingdings" panose="05000000000000000000" pitchFamily="2" charset="2"/>
              <a:buChar char="Ø"/>
            </a:pPr>
            <a:r>
              <a:rPr lang="en-IN" sz="2600" dirty="0"/>
              <a:t>Feedback and improvement</a:t>
            </a:r>
          </a:p>
          <a:p>
            <a:pPr marL="800100" lvl="1" indent="-342900">
              <a:lnSpc>
                <a:spcPct val="150000"/>
              </a:lnSpc>
              <a:buFont typeface="Wingdings" panose="05000000000000000000" pitchFamily="2" charset="2"/>
              <a:buChar char="Ø"/>
            </a:pPr>
            <a:r>
              <a:rPr lang="en-IN" sz="2600" dirty="0"/>
              <a:t>Goal setting</a:t>
            </a:r>
          </a:p>
          <a:p>
            <a:pPr marL="800100" lvl="1" indent="-342900">
              <a:lnSpc>
                <a:spcPct val="150000"/>
              </a:lnSpc>
              <a:buFont typeface="Wingdings" panose="05000000000000000000" pitchFamily="2" charset="2"/>
              <a:buChar char="Ø"/>
            </a:pPr>
            <a:r>
              <a:rPr lang="en-IN" sz="2600" dirty="0"/>
              <a:t>Career development</a:t>
            </a:r>
          </a:p>
          <a:p>
            <a:pPr marL="800100" lvl="1" indent="-342900">
              <a:lnSpc>
                <a:spcPct val="150000"/>
              </a:lnSpc>
              <a:buFont typeface="Wingdings" panose="05000000000000000000" pitchFamily="2" charset="2"/>
              <a:buChar char="Ø"/>
            </a:pPr>
            <a:r>
              <a:rPr lang="en-IN" sz="2600" dirty="0"/>
              <a:t>Increased productivity</a:t>
            </a:r>
          </a:p>
          <a:p>
            <a:pPr marL="800100" lvl="1" indent="-342900">
              <a:lnSpc>
                <a:spcPct val="150000"/>
              </a:lnSpc>
              <a:buFont typeface="Wingdings" panose="05000000000000000000" pitchFamily="2" charset="2"/>
              <a:buChar char="Ø"/>
            </a:pPr>
            <a:r>
              <a:rPr lang="en-IN" sz="2600" dirty="0"/>
              <a:t>Alignment with organisational goals</a:t>
            </a:r>
          </a:p>
          <a:p>
            <a:pPr marL="800100" lvl="1" indent="-342900">
              <a:lnSpc>
                <a:spcPct val="150000"/>
              </a:lnSpc>
              <a:buFont typeface="Wingdings" panose="05000000000000000000" pitchFamily="2" charset="2"/>
              <a:buChar char="Ø"/>
            </a:pPr>
            <a:r>
              <a:rPr lang="en-IN" sz="2600" dirty="0"/>
              <a:t>Employee retention </a:t>
            </a:r>
          </a:p>
          <a:p>
            <a:endParaRPr lang="en-IN" dirty="0"/>
          </a:p>
        </p:txBody>
      </p:sp>
      <p:pic>
        <p:nvPicPr>
          <p:cNvPr id="4" name="Graphic 3" descr="Gears with solid fill">
            <a:extLst>
              <a:ext uri="{FF2B5EF4-FFF2-40B4-BE49-F238E27FC236}">
                <a16:creationId xmlns:a16="http://schemas.microsoft.com/office/drawing/2014/main" id="{304A6E21-DD53-124F-7FCC-681FC82DE4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407491">
            <a:off x="9594281" y="4301979"/>
            <a:ext cx="1335835" cy="1954710"/>
          </a:xfrm>
          <a:prstGeom prst="rect">
            <a:avLst/>
          </a:prstGeom>
        </p:spPr>
      </p:pic>
    </p:spTree>
    <p:extLst>
      <p:ext uri="{BB962C8B-B14F-4D97-AF65-F5344CB8AC3E}">
        <p14:creationId xmlns:p14="http://schemas.microsoft.com/office/powerpoint/2010/main" val="371583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50FC8-DE7A-15B2-F2BB-1DEC3C155523}"/>
              </a:ext>
            </a:extLst>
          </p:cNvPr>
          <p:cNvSpPr>
            <a:spLocks noGrp="1"/>
          </p:cNvSpPr>
          <p:nvPr>
            <p:ph type="title"/>
          </p:nvPr>
        </p:nvSpPr>
        <p:spPr>
          <a:xfrm>
            <a:off x="914400" y="137160"/>
            <a:ext cx="10058400" cy="1371600"/>
          </a:xfrm>
        </p:spPr>
        <p:txBody>
          <a:bodyPr>
            <a:normAutofit/>
          </a:bodyPr>
          <a:lstStyle/>
          <a:p>
            <a:r>
              <a:rPr lang="en-US" sz="3600" b="1" spc="25" dirty="0">
                <a:latin typeface="+mj-lt"/>
              </a:rPr>
              <a:t>W</a:t>
            </a:r>
            <a:r>
              <a:rPr lang="en-US" sz="3600" b="1" spc="-20" dirty="0">
                <a:latin typeface="+mj-lt"/>
              </a:rPr>
              <a:t>H</a:t>
            </a:r>
            <a:r>
              <a:rPr lang="en-US" sz="3600" b="1" spc="20" dirty="0">
                <a:latin typeface="+mj-lt"/>
              </a:rPr>
              <a:t>O</a:t>
            </a:r>
            <a:r>
              <a:rPr lang="en-US" sz="3600" b="1" spc="-235" dirty="0">
                <a:latin typeface="+mj-lt"/>
              </a:rPr>
              <a:t> </a:t>
            </a:r>
            <a:r>
              <a:rPr lang="en-US" sz="3600" b="1" spc="-10" dirty="0">
                <a:latin typeface="+mj-lt"/>
              </a:rPr>
              <a:t>AR</a:t>
            </a:r>
            <a:r>
              <a:rPr lang="en-US" sz="3600" b="1" spc="15" dirty="0">
                <a:latin typeface="+mj-lt"/>
              </a:rPr>
              <a:t>E</a:t>
            </a:r>
            <a:r>
              <a:rPr lang="en-US" sz="3600" b="1" spc="-35" dirty="0">
                <a:latin typeface="+mj-lt"/>
              </a:rPr>
              <a:t> </a:t>
            </a:r>
            <a:r>
              <a:rPr lang="en-US" sz="3600" b="1" spc="-10" dirty="0">
                <a:latin typeface="+mj-lt"/>
              </a:rPr>
              <a:t>T</a:t>
            </a:r>
            <a:r>
              <a:rPr lang="en-US" sz="3600" b="1" spc="-15" dirty="0">
                <a:latin typeface="+mj-lt"/>
              </a:rPr>
              <a:t>H</a:t>
            </a:r>
            <a:r>
              <a:rPr lang="en-US" sz="3600" b="1" spc="15" dirty="0">
                <a:latin typeface="+mj-lt"/>
              </a:rPr>
              <a:t>E</a:t>
            </a:r>
            <a:r>
              <a:rPr lang="en-US" sz="3600" b="1" spc="-35" dirty="0">
                <a:latin typeface="+mj-lt"/>
              </a:rPr>
              <a:t> </a:t>
            </a:r>
            <a:r>
              <a:rPr lang="en-US" sz="3600" b="1" spc="-20" dirty="0">
                <a:latin typeface="+mj-lt"/>
              </a:rPr>
              <a:t>E</a:t>
            </a:r>
            <a:r>
              <a:rPr lang="en-US" sz="3600" b="1" spc="30" dirty="0">
                <a:latin typeface="+mj-lt"/>
              </a:rPr>
              <a:t>N</a:t>
            </a:r>
            <a:r>
              <a:rPr lang="en-US" sz="3600" b="1" spc="15" dirty="0">
                <a:latin typeface="+mj-lt"/>
              </a:rPr>
              <a:t>D</a:t>
            </a:r>
            <a:r>
              <a:rPr lang="en-US" sz="3600" b="1" spc="-45" dirty="0">
                <a:latin typeface="+mj-lt"/>
              </a:rPr>
              <a:t> </a:t>
            </a:r>
            <a:r>
              <a:rPr lang="en-US" sz="3600" b="1" dirty="0">
                <a:latin typeface="+mj-lt"/>
              </a:rPr>
              <a:t>U</a:t>
            </a:r>
            <a:r>
              <a:rPr lang="en-US" sz="3600" b="1" spc="10" dirty="0">
                <a:latin typeface="+mj-lt"/>
              </a:rPr>
              <a:t>S</a:t>
            </a:r>
            <a:r>
              <a:rPr lang="en-US" sz="3600" b="1" spc="-25" dirty="0">
                <a:latin typeface="+mj-lt"/>
              </a:rPr>
              <a:t>E</a:t>
            </a:r>
            <a:r>
              <a:rPr lang="en-US" sz="3600" b="1" spc="-10" dirty="0">
                <a:latin typeface="+mj-lt"/>
              </a:rPr>
              <a:t>R</a:t>
            </a:r>
            <a:r>
              <a:rPr lang="en-US" sz="3600" b="1" spc="5" dirty="0">
                <a:latin typeface="+mj-lt"/>
              </a:rPr>
              <a:t>S?</a:t>
            </a:r>
            <a:endParaRPr lang="en-IN" sz="3600" dirty="0"/>
          </a:p>
        </p:txBody>
      </p:sp>
      <p:sp>
        <p:nvSpPr>
          <p:cNvPr id="3" name="Content Placeholder 2">
            <a:extLst>
              <a:ext uri="{FF2B5EF4-FFF2-40B4-BE49-F238E27FC236}">
                <a16:creationId xmlns:a16="http://schemas.microsoft.com/office/drawing/2014/main" id="{8B923E16-DFAF-F31B-CAAC-4929640AEEA2}"/>
              </a:ext>
            </a:extLst>
          </p:cNvPr>
          <p:cNvSpPr>
            <a:spLocks noGrp="1"/>
          </p:cNvSpPr>
          <p:nvPr>
            <p:ph idx="1"/>
          </p:nvPr>
        </p:nvSpPr>
        <p:spPr>
          <a:xfrm>
            <a:off x="1066800" y="1752600"/>
            <a:ext cx="10058400" cy="3931920"/>
          </a:xfrm>
        </p:spPr>
        <p:txBody>
          <a:bodyPr>
            <a:normAutofit lnSpcReduction="10000"/>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a:p>
            <a:endParaRPr lang="en-IN" dirty="0"/>
          </a:p>
        </p:txBody>
      </p:sp>
    </p:spTree>
    <p:extLst>
      <p:ext uri="{BB962C8B-B14F-4D97-AF65-F5344CB8AC3E}">
        <p14:creationId xmlns:p14="http://schemas.microsoft.com/office/powerpoint/2010/main" val="170699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EB22E-D0D8-D04D-5F39-B70FB70519B8}"/>
              </a:ext>
            </a:extLst>
          </p:cNvPr>
          <p:cNvSpPr txBox="1"/>
          <p:nvPr/>
        </p:nvSpPr>
        <p:spPr>
          <a:xfrm>
            <a:off x="2438400" y="533400"/>
            <a:ext cx="6102350" cy="646331"/>
          </a:xfrm>
          <a:prstGeom prst="rect">
            <a:avLst/>
          </a:prstGeom>
          <a:noFill/>
        </p:spPr>
        <p:txBody>
          <a:bodyPr wrap="square">
            <a:spAutoFit/>
          </a:bodyPr>
          <a:lstStyle/>
          <a:p>
            <a:r>
              <a:rPr lang="en-IN" sz="3600" b="1" dirty="0"/>
              <a:t>ORGANIZATIONAL CHART </a:t>
            </a:r>
          </a:p>
        </p:txBody>
      </p:sp>
      <p:pic>
        <p:nvPicPr>
          <p:cNvPr id="4" name="Picture 2">
            <a:extLst>
              <a:ext uri="{FF2B5EF4-FFF2-40B4-BE49-F238E27FC236}">
                <a16:creationId xmlns:a16="http://schemas.microsoft.com/office/drawing/2014/main" id="{82F77CED-F9A7-16C2-5022-057C770D2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1676400"/>
            <a:ext cx="8148637"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986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00100" y="381000"/>
            <a:ext cx="10058400" cy="1371600"/>
          </a:xfrm>
        </p:spPr>
        <p:txBody>
          <a:bodyPr>
            <a:normAutofit/>
          </a:bodyPr>
          <a:lstStyle/>
          <a:p>
            <a:r>
              <a:rPr lang="en-IN" sz="3600" b="1" dirty="0">
                <a:latin typeface="+mj-lt"/>
              </a:rPr>
              <a:t>DATASET DESCRIPTION</a:t>
            </a:r>
            <a:br>
              <a:rPr lang="en-IN" dirty="0">
                <a:latin typeface="+mj-lt"/>
              </a:rPr>
            </a:br>
            <a:endParaRPr lang="en-IN" dirty="0">
              <a:latin typeface="+mj-lt"/>
            </a:endParaRPr>
          </a:p>
        </p:txBody>
      </p:sp>
      <p:sp>
        <p:nvSpPr>
          <p:cNvPr id="3" name="Text Placeholder 2">
            <a:extLst>
              <a:ext uri="{FF2B5EF4-FFF2-40B4-BE49-F238E27FC236}">
                <a16:creationId xmlns:a16="http://schemas.microsoft.com/office/drawing/2014/main" id="{B5E35458-43D9-EDF7-A62E-AFDAAD41E623}"/>
              </a:ext>
            </a:extLst>
          </p:cNvPr>
          <p:cNvSpPr>
            <a:spLocks noGrp="1"/>
          </p:cNvSpPr>
          <p:nvPr>
            <p:ph idx="1"/>
          </p:nvPr>
        </p:nvSpPr>
        <p:spPr>
          <a:xfrm>
            <a:off x="609600" y="1371600"/>
            <a:ext cx="10439400" cy="4724400"/>
          </a:xfrm>
        </p:spPr>
        <p:txBody>
          <a:bodyPr>
            <a:normAutofit fontScale="85000" lnSpcReduction="10000"/>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473</TotalTime>
  <Words>664</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Calibri</vt:lpstr>
      <vt:lpstr>Century Gothic</vt:lpstr>
      <vt:lpstr>Courier New</vt:lpstr>
      <vt:lpstr>Garamond</vt:lpstr>
      <vt:lpstr>Times New Roman</vt:lpstr>
      <vt:lpstr>Trebuchet MS</vt:lpstr>
      <vt:lpstr>Wingdings</vt:lpstr>
      <vt:lpstr>Savon</vt:lpstr>
      <vt:lpstr>EMPLOYEE DATA ANALYSIS USING EXCEL</vt:lpstr>
      <vt:lpstr>PowerPoint Presentation</vt:lpstr>
      <vt:lpstr>PowerPoint Presentation</vt:lpstr>
      <vt:lpstr>PROBLEM STATEMENT</vt:lpstr>
      <vt:lpstr>PROJECT OVERVIEW</vt:lpstr>
      <vt:lpstr>WHO ARE THE END USERS?</vt:lpstr>
      <vt:lpstr>PowerPoint Presentation</vt:lpstr>
      <vt:lpstr>OUR SOLUTION AND ITS VALUE PROPOSITION</vt:lpstr>
      <vt:lpstr>DATASET DESCRIPTION </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Jenifer Nivedha s</cp:lastModifiedBy>
  <cp:revision>33</cp:revision>
  <dcterms:created xsi:type="dcterms:W3CDTF">2024-03-29T15:07:22Z</dcterms:created>
  <dcterms:modified xsi:type="dcterms:W3CDTF">2024-09-01T13:34:44Z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