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4"/>
  </p:notesMasterIdLst>
  <p:sldIdLst>
    <p:sldId id="257" r:id="rId2"/>
    <p:sldId id="258" r:id="rId3"/>
    <p:sldId id="259" r:id="rId4"/>
    <p:sldId id="260" r:id="rId5"/>
    <p:sldId id="261" r:id="rId6"/>
    <p:sldId id="262" r:id="rId7"/>
    <p:sldId id="263" r:id="rId8"/>
    <p:sldId id="264" r:id="rId9"/>
    <p:sldId id="265" r:id="rId10"/>
    <p:sldId id="266" r:id="rId11"/>
    <p:sldId id="268" r:id="rId12"/>
    <p:sldId id="269" r:id="rId13"/>
  </p:sldIdLst>
  <p:sldSz cx="12192000" cy="6858000"/>
  <p:notesSz cx="12192000" cy="6858000"/>
  <p:embeddedFontLst>
    <p:embeddedFont>
      <p:font typeface="Roboto" panose="02000000000000000000" pitchFamily="2" charset="0"/>
      <p:regular r:id="rId15"/>
      <p:bold r:id="rId16"/>
      <p:italic r:id="rId17"/>
      <p:boldItalic r:id="rId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varScale="1">
        <p:scale>
          <a:sx n="100" d="100"/>
          <a:sy n="100" d="100"/>
        </p:scale>
        <p:origin x="0" y="0"/>
      </p:cViewPr>
      <p:guideLst>
        <p:guide orient="horz" pos="2880"/>
        <p:guide pos="216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font" Target="fonts/font4.fntdata" /><Relationship Id="rId3" Type="http://schemas.openxmlformats.org/officeDocument/2006/relationships/slide" Target="slides/slide2.xml" /><Relationship Id="rId21" Type="http://schemas.openxmlformats.org/officeDocument/2006/relationships/theme" Target="theme/theme1.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font" Target="fonts/font3.fntdata" /><Relationship Id="rId2" Type="http://schemas.openxmlformats.org/officeDocument/2006/relationships/slide" Target="slides/slide1.xml" /><Relationship Id="rId16" Type="http://schemas.openxmlformats.org/officeDocument/2006/relationships/font" Target="fonts/font2.fntdata" /><Relationship Id="rId20"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font" Target="fonts/font1.fntdata" /><Relationship Id="rId10" Type="http://schemas.openxmlformats.org/officeDocument/2006/relationships/slide" Target="slides/slide9.xml" /><Relationship Id="rId19" Type="http://schemas.openxmlformats.org/officeDocument/2006/relationships/presProps" Target="presProp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 Id="rId22" Type="http://schemas.openxmlformats.org/officeDocument/2006/relationships/tableStyles" Target="tableStyle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1048729" name="Google Shape;3;n"/>
          <p:cNvSpPr txBox="1">
            <a:spLocks noGrp="1"/>
          </p:cNvSpPr>
          <p:nvPr>
            <p:ph type="hdr" idx="2"/>
          </p:nvPr>
        </p:nvSpPr>
        <p:spPr>
          <a:xfrm>
            <a:off x="0" y="0"/>
            <a:ext cx="5283200" cy="3444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48730" name="Google Shape;4;n"/>
          <p:cNvSpPr txBox="1">
            <a:spLocks noGrp="1"/>
          </p:cNvSpPr>
          <p:nvPr>
            <p:ph type="dt" idx="10"/>
          </p:nvPr>
        </p:nvSpPr>
        <p:spPr>
          <a:xfrm>
            <a:off x="6905625" y="0"/>
            <a:ext cx="5283200" cy="3444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48731" name="Google Shape;5;n"/>
          <p:cNvSpPr>
            <a:spLocks noGrp="1" noRot="1" noChangeAspect="1"/>
          </p:cNvSpPr>
          <p:nvPr>
            <p:ph type="sldImg" idx="3"/>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732" name="Google Shape;6;n"/>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1048733" name="Google Shape;7;n"/>
          <p:cNvSpPr txBox="1">
            <a:spLocks noGrp="1"/>
          </p:cNvSpPr>
          <p:nvPr>
            <p:ph type="ftr" idx="11"/>
          </p:nvPr>
        </p:nvSpPr>
        <p:spPr>
          <a:xfrm>
            <a:off x="0" y="6513513"/>
            <a:ext cx="5283200" cy="3444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48734" name="Google Shape;8;n"/>
          <p:cNvSpPr txBox="1">
            <a:spLocks noGrp="1"/>
          </p:cNvSpPr>
          <p:nvPr>
            <p:ph type="sldNum" idx="12"/>
          </p:nvPr>
        </p:nvSpPr>
        <p:spPr>
          <a:xfrm>
            <a:off x="6905625" y="6513513"/>
            <a:ext cx="5283200" cy="3444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1048679" name="Google Shape;54;p1: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680" name="Google Shape;55;p1:notes"/>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81" name="Google Shape;56;p1:notes"/>
          <p:cNvSpPr txBox="1">
            <a:spLocks noGrp="1"/>
          </p:cNvSpPr>
          <p:nvPr>
            <p:ph type="sldNum" idx="12"/>
          </p:nvPr>
        </p:nvSpPr>
        <p:spPr>
          <a:xfrm>
            <a:off x="6905625" y="6513513"/>
            <a:ext cx="5283200" cy="3444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048702" name="Google Shape;188;p10: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703" name="Google Shape;189;p10: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1048709" name="Google Shape;200;p11: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710" name="Google Shape;201;p11: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1048713" name="Google Shape;211;p12: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714" name="Google Shape;212;p12: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1048657" name="Google Shape;68;p2: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58" name="Google Shape;69;p2: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1048628" name="Google Shape;93;p3: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29" name="Google Shape;94;p3: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048601" name="Google Shape;119;p4: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02" name="Google Shape;120;p4: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048609" name="Google Shape;132;p5: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10" name="Google Shape;133;p5: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048638" name="Google Shape;145;p6: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39" name="Google Shape;146;p6: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048665" name="Google Shape;158;p7: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66" name="Google Shape;159;p7: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048684" name="Google Shape;170;p8: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85" name="Google Shape;171;p8: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048693" name="Google Shape;176;p9: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94" name="Google Shape;177;p9: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obj">
  <p:cSld name="OBJECT">
    <p:spTree>
      <p:nvGrpSpPr>
        <p:cNvPr id="1" name="Shape 25"/>
        <p:cNvGrpSpPr/>
        <p:nvPr/>
      </p:nvGrpSpPr>
      <p:grpSpPr>
        <a:xfrm>
          <a:off x="0" y="0"/>
          <a:ext cx="0" cy="0"/>
          <a:chOff x="0" y="0"/>
          <a:chExt cx="0" cy="0"/>
        </a:xfrm>
      </p:grpSpPr>
      <p:sp>
        <p:nvSpPr>
          <p:cNvPr id="1048667" name="Google Shape;26;p14"/>
          <p:cNvSpPr txBox="1">
            <a:spLocks noGrp="1"/>
          </p:cNvSpPr>
          <p:nvPr>
            <p:ph type="ctrTitle"/>
          </p:nvPr>
        </p:nvSpPr>
        <p:spPr>
          <a:xfrm>
            <a:off x="3195574" y="2067305"/>
            <a:ext cx="5800851" cy="51816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3200" b="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a:endParaRPr/>
          </a:p>
        </p:txBody>
      </p:sp>
      <p:sp>
        <p:nvSpPr>
          <p:cNvPr id="1048668" name="Google Shape;27;p14"/>
          <p:cNvSpPr txBox="1">
            <a:spLocks noGrp="1"/>
          </p:cNvSpPr>
          <p:nvPr>
            <p:ph type="subTitle" idx="1"/>
          </p:nvPr>
        </p:nvSpPr>
        <p:spPr>
          <a:xfrm>
            <a:off x="1828800" y="3840480"/>
            <a:ext cx="8534400" cy="17145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669" name="Google Shape;28;p14"/>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670" name="Google Shape;29;p14"/>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671" name="Google Shape;30;p14"/>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31"/>
        <p:cNvGrpSpPr/>
        <p:nvPr/>
      </p:nvGrpSpPr>
      <p:grpSpPr>
        <a:xfrm>
          <a:off x="0" y="0"/>
          <a:ext cx="0" cy="0"/>
          <a:chOff x="0" y="0"/>
          <a:chExt cx="0" cy="0"/>
        </a:xfrm>
      </p:grpSpPr>
      <p:sp>
        <p:nvSpPr>
          <p:cNvPr id="1048591" name="Google Shape;32;p15"/>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a:endParaRPr/>
          </a:p>
        </p:txBody>
      </p:sp>
      <p:sp>
        <p:nvSpPr>
          <p:cNvPr id="1048592" name="Google Shape;33;p15"/>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593" name="Google Shape;34;p15"/>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594" name="Google Shape;35;p15"/>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36"/>
        <p:cNvGrpSpPr/>
        <p:nvPr/>
      </p:nvGrpSpPr>
      <p:grpSpPr>
        <a:xfrm>
          <a:off x="0" y="0"/>
          <a:ext cx="0" cy="0"/>
          <a:chOff x="0" y="0"/>
          <a:chExt cx="0" cy="0"/>
        </a:xfrm>
      </p:grpSpPr>
      <p:sp>
        <p:nvSpPr>
          <p:cNvPr id="1048715" name="Google Shape;37;p16"/>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a:endParaRPr/>
          </a:p>
        </p:txBody>
      </p:sp>
      <p:sp>
        <p:nvSpPr>
          <p:cNvPr id="1048716" name="Google Shape;38;p16"/>
          <p:cNvSpPr txBox="1">
            <a:spLocks noGrp="1"/>
          </p:cNvSpPr>
          <p:nvPr>
            <p:ph type="body" idx="1"/>
          </p:nvPr>
        </p:nvSpPr>
        <p:spPr>
          <a:xfrm>
            <a:off x="609600" y="1577340"/>
            <a:ext cx="1097280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lvl1pPr>
            <a:lvl2pPr marL="914400" lvl="1" indent="-228600" algn="l">
              <a:spcBef>
                <a:spcPts val="0"/>
              </a:spcBef>
              <a:spcAft>
                <a:spcPts val="0"/>
              </a:spcAft>
              <a:buSzPts val="1400"/>
              <a:buNone/>
            </a:lvl2pPr>
            <a:lvl3pPr marL="1371600" lvl="2" indent="-228600" algn="l">
              <a:spcBef>
                <a:spcPts val="0"/>
              </a:spcBef>
              <a:spcAft>
                <a:spcPts val="0"/>
              </a:spcAft>
              <a:buSzPts val="1400"/>
              <a:buNone/>
            </a:lvl3pPr>
            <a:lvl4pPr marL="1828800" lvl="3" indent="-228600" algn="l">
              <a:spcBef>
                <a:spcPts val="0"/>
              </a:spcBef>
              <a:spcAft>
                <a:spcPts val="0"/>
              </a:spcAft>
              <a:buSzPts val="1400"/>
              <a:buNone/>
            </a:lvl4pPr>
            <a:lvl5pPr marL="2286000" lvl="4" indent="-228600" algn="l">
              <a:spcBef>
                <a:spcPts val="0"/>
              </a:spcBef>
              <a:spcAft>
                <a:spcPts val="0"/>
              </a:spcAft>
              <a:buSzPts val="1400"/>
              <a:buNone/>
            </a:lvl5pPr>
            <a:lvl6pPr marL="2743200" lvl="5" indent="-228600" algn="l">
              <a:spcBef>
                <a:spcPts val="0"/>
              </a:spcBef>
              <a:spcAft>
                <a:spcPts val="0"/>
              </a:spcAft>
              <a:buSzPts val="1400"/>
              <a:buNone/>
            </a:lvl6pPr>
            <a:lvl7pPr marL="3200400" lvl="6" indent="-228600" algn="l">
              <a:spcBef>
                <a:spcPts val="0"/>
              </a:spcBef>
              <a:spcAft>
                <a:spcPts val="0"/>
              </a:spcAft>
              <a:buSzPts val="1400"/>
              <a:buNone/>
            </a:lvl7pPr>
            <a:lvl8pPr marL="3657600" lvl="7" indent="-228600" algn="l">
              <a:spcBef>
                <a:spcPts val="0"/>
              </a:spcBef>
              <a:spcAft>
                <a:spcPts val="0"/>
              </a:spcAft>
              <a:buSzPts val="1400"/>
              <a:buNone/>
            </a:lvl8pPr>
            <a:lvl9pPr marL="4114800" lvl="8" indent="-228600" algn="l">
              <a:spcBef>
                <a:spcPts val="0"/>
              </a:spcBef>
              <a:spcAft>
                <a:spcPts val="0"/>
              </a:spcAft>
              <a:buSzPts val="1400"/>
              <a:buNone/>
            </a:lvl9pPr>
          </a:lstStyle>
          <a:p>
            <a:endParaRPr/>
          </a:p>
        </p:txBody>
      </p:sp>
      <p:sp>
        <p:nvSpPr>
          <p:cNvPr id="1048717" name="Google Shape;39;p16"/>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718" name="Google Shape;40;p16"/>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719" name="Google Shape;41;p16"/>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42"/>
        <p:cNvGrpSpPr/>
        <p:nvPr/>
      </p:nvGrpSpPr>
      <p:grpSpPr>
        <a:xfrm>
          <a:off x="0" y="0"/>
          <a:ext cx="0" cy="0"/>
          <a:chOff x="0" y="0"/>
          <a:chExt cx="0" cy="0"/>
        </a:xfrm>
      </p:grpSpPr>
      <p:sp>
        <p:nvSpPr>
          <p:cNvPr id="1048720" name="Google Shape;43;p17"/>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a:endParaRPr/>
          </a:p>
        </p:txBody>
      </p:sp>
      <p:sp>
        <p:nvSpPr>
          <p:cNvPr id="1048721" name="Google Shape;44;p17"/>
          <p:cNvSpPr txBox="1">
            <a:spLocks noGrp="1"/>
          </p:cNvSpPr>
          <p:nvPr>
            <p:ph type="body" idx="1"/>
          </p:nvPr>
        </p:nvSpPr>
        <p:spPr>
          <a:xfrm>
            <a:off x="609600" y="1577340"/>
            <a:ext cx="530352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lvl1pPr>
            <a:lvl2pPr marL="914400" lvl="1" indent="-228600" algn="l">
              <a:spcBef>
                <a:spcPts val="0"/>
              </a:spcBef>
              <a:spcAft>
                <a:spcPts val="0"/>
              </a:spcAft>
              <a:buSzPts val="1400"/>
              <a:buNone/>
            </a:lvl2pPr>
            <a:lvl3pPr marL="1371600" lvl="2" indent="-228600" algn="l">
              <a:spcBef>
                <a:spcPts val="0"/>
              </a:spcBef>
              <a:spcAft>
                <a:spcPts val="0"/>
              </a:spcAft>
              <a:buSzPts val="1400"/>
              <a:buNone/>
            </a:lvl3pPr>
            <a:lvl4pPr marL="1828800" lvl="3" indent="-228600" algn="l">
              <a:spcBef>
                <a:spcPts val="0"/>
              </a:spcBef>
              <a:spcAft>
                <a:spcPts val="0"/>
              </a:spcAft>
              <a:buSzPts val="1400"/>
              <a:buNone/>
            </a:lvl4pPr>
            <a:lvl5pPr marL="2286000" lvl="4" indent="-228600" algn="l">
              <a:spcBef>
                <a:spcPts val="0"/>
              </a:spcBef>
              <a:spcAft>
                <a:spcPts val="0"/>
              </a:spcAft>
              <a:buSzPts val="1400"/>
              <a:buNone/>
            </a:lvl5pPr>
            <a:lvl6pPr marL="2743200" lvl="5" indent="-228600" algn="l">
              <a:spcBef>
                <a:spcPts val="0"/>
              </a:spcBef>
              <a:spcAft>
                <a:spcPts val="0"/>
              </a:spcAft>
              <a:buSzPts val="1400"/>
              <a:buNone/>
            </a:lvl6pPr>
            <a:lvl7pPr marL="3200400" lvl="6" indent="-228600" algn="l">
              <a:spcBef>
                <a:spcPts val="0"/>
              </a:spcBef>
              <a:spcAft>
                <a:spcPts val="0"/>
              </a:spcAft>
              <a:buSzPts val="1400"/>
              <a:buNone/>
            </a:lvl7pPr>
            <a:lvl8pPr marL="3657600" lvl="7" indent="-228600" algn="l">
              <a:spcBef>
                <a:spcPts val="0"/>
              </a:spcBef>
              <a:spcAft>
                <a:spcPts val="0"/>
              </a:spcAft>
              <a:buSzPts val="1400"/>
              <a:buNone/>
            </a:lvl8pPr>
            <a:lvl9pPr marL="4114800" lvl="8" indent="-228600" algn="l">
              <a:spcBef>
                <a:spcPts val="0"/>
              </a:spcBef>
              <a:spcAft>
                <a:spcPts val="0"/>
              </a:spcAft>
              <a:buSzPts val="1400"/>
              <a:buNone/>
            </a:lvl9pPr>
          </a:lstStyle>
          <a:p>
            <a:endParaRPr/>
          </a:p>
        </p:txBody>
      </p:sp>
      <p:sp>
        <p:nvSpPr>
          <p:cNvPr id="1048722" name="Google Shape;45;p17"/>
          <p:cNvSpPr txBox="1">
            <a:spLocks noGrp="1"/>
          </p:cNvSpPr>
          <p:nvPr>
            <p:ph type="body" idx="2"/>
          </p:nvPr>
        </p:nvSpPr>
        <p:spPr>
          <a:xfrm>
            <a:off x="6278880" y="1577340"/>
            <a:ext cx="530352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lvl1pPr>
            <a:lvl2pPr marL="914400" lvl="1" indent="-228600" algn="l">
              <a:spcBef>
                <a:spcPts val="0"/>
              </a:spcBef>
              <a:spcAft>
                <a:spcPts val="0"/>
              </a:spcAft>
              <a:buSzPts val="1400"/>
              <a:buNone/>
            </a:lvl2pPr>
            <a:lvl3pPr marL="1371600" lvl="2" indent="-228600" algn="l">
              <a:spcBef>
                <a:spcPts val="0"/>
              </a:spcBef>
              <a:spcAft>
                <a:spcPts val="0"/>
              </a:spcAft>
              <a:buSzPts val="1400"/>
              <a:buNone/>
            </a:lvl3pPr>
            <a:lvl4pPr marL="1828800" lvl="3" indent="-228600" algn="l">
              <a:spcBef>
                <a:spcPts val="0"/>
              </a:spcBef>
              <a:spcAft>
                <a:spcPts val="0"/>
              </a:spcAft>
              <a:buSzPts val="1400"/>
              <a:buNone/>
            </a:lvl4pPr>
            <a:lvl5pPr marL="2286000" lvl="4" indent="-228600" algn="l">
              <a:spcBef>
                <a:spcPts val="0"/>
              </a:spcBef>
              <a:spcAft>
                <a:spcPts val="0"/>
              </a:spcAft>
              <a:buSzPts val="1400"/>
              <a:buNone/>
            </a:lvl5pPr>
            <a:lvl6pPr marL="2743200" lvl="5" indent="-228600" algn="l">
              <a:spcBef>
                <a:spcPts val="0"/>
              </a:spcBef>
              <a:spcAft>
                <a:spcPts val="0"/>
              </a:spcAft>
              <a:buSzPts val="1400"/>
              <a:buNone/>
            </a:lvl6pPr>
            <a:lvl7pPr marL="3200400" lvl="6" indent="-228600" algn="l">
              <a:spcBef>
                <a:spcPts val="0"/>
              </a:spcBef>
              <a:spcAft>
                <a:spcPts val="0"/>
              </a:spcAft>
              <a:buSzPts val="1400"/>
              <a:buNone/>
            </a:lvl7pPr>
            <a:lvl8pPr marL="3657600" lvl="7" indent="-228600" algn="l">
              <a:spcBef>
                <a:spcPts val="0"/>
              </a:spcBef>
              <a:spcAft>
                <a:spcPts val="0"/>
              </a:spcAft>
              <a:buSzPts val="1400"/>
              <a:buNone/>
            </a:lvl8pPr>
            <a:lvl9pPr marL="4114800" lvl="8" indent="-228600" algn="l">
              <a:spcBef>
                <a:spcPts val="0"/>
              </a:spcBef>
              <a:spcAft>
                <a:spcPts val="0"/>
              </a:spcAft>
              <a:buSzPts val="1400"/>
              <a:buNone/>
            </a:lvl9pPr>
          </a:lstStyle>
          <a:p>
            <a:endParaRPr/>
          </a:p>
        </p:txBody>
      </p:sp>
      <p:sp>
        <p:nvSpPr>
          <p:cNvPr id="1048723" name="Google Shape;46;p17"/>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724" name="Google Shape;47;p17"/>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725" name="Google Shape;48;p17"/>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49"/>
        <p:cNvGrpSpPr/>
        <p:nvPr/>
      </p:nvGrpSpPr>
      <p:grpSpPr>
        <a:xfrm>
          <a:off x="0" y="0"/>
          <a:ext cx="0" cy="0"/>
          <a:chOff x="0" y="0"/>
          <a:chExt cx="0" cy="0"/>
        </a:xfrm>
      </p:grpSpPr>
      <p:sp>
        <p:nvSpPr>
          <p:cNvPr id="1048726" name="Google Shape;50;p18"/>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727" name="Google Shape;51;p18"/>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728" name="Google Shape;52;p18"/>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48576" name="Google Shape;10;p13"/>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77" name="Google Shape;11;p13"/>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78" name="Google Shape;12;p13"/>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79" name="Google Shape;13;p13"/>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80" name="Google Shape;14;p13"/>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81" name="Google Shape;15;p13"/>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82" name="Google Shape;16;p13"/>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83" name="Google Shape;17;p13"/>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84" name="Google Shape;18;p13"/>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85" name="Google Shape;19;p13"/>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86" name="Google Shape;20;p13"/>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4800" b="1" i="0" u="none" strike="noStrike" cap="none">
                <a:solidFill>
                  <a:schemeClr val="dk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048587" name="Google Shape;21;p13"/>
          <p:cNvSpPr txBox="1">
            <a:spLocks noGrp="1"/>
          </p:cNvSpPr>
          <p:nvPr>
            <p:ph type="body" idx="1"/>
          </p:nvPr>
        </p:nvSpPr>
        <p:spPr>
          <a:xfrm>
            <a:off x="609600" y="1577340"/>
            <a:ext cx="10972800" cy="4526280"/>
          </a:xfrm>
          <a:prstGeom prst="rect">
            <a:avLst/>
          </a:prstGeom>
          <a:noFill/>
          <a:ln>
            <a:noFill/>
          </a:ln>
        </p:spPr>
        <p:txBody>
          <a:bodyPr spcFirstLastPara="1" wrap="square" lIns="0" tIns="0" rIns="0" bIns="0" anchor="t" anchorCtr="0">
            <a:spAutoFit/>
          </a:bodyPr>
          <a:lstStyle>
            <a:lvl1pPr marL="457200" marR="0" lvl="0" indent="-228600" algn="l" rtl="0">
              <a:spcBef>
                <a:spcPts val="0"/>
              </a:spcBef>
              <a:spcAft>
                <a:spcPts val="0"/>
              </a:spcAft>
              <a:buSzPts val="1400"/>
              <a:buNone/>
              <a:defRPr sz="1800" b="0" i="0" u="none" strike="noStrike" cap="none">
                <a:latin typeface="Calibri"/>
                <a:ea typeface="Calibri"/>
                <a:cs typeface="Calibri"/>
                <a:sym typeface="Calibri"/>
              </a:defRPr>
            </a:lvl1pPr>
            <a:lvl2pPr marL="914400" marR="0" lvl="1" indent="-228600" algn="l" rtl="0">
              <a:spcBef>
                <a:spcPts val="0"/>
              </a:spcBef>
              <a:spcAft>
                <a:spcPts val="0"/>
              </a:spcAft>
              <a:buSzPts val="1400"/>
              <a:buNone/>
              <a:defRPr sz="1800" b="0" i="0" u="none" strike="noStrike" cap="none">
                <a:latin typeface="Calibri"/>
                <a:ea typeface="Calibri"/>
                <a:cs typeface="Calibri"/>
                <a:sym typeface="Calibri"/>
              </a:defRPr>
            </a:lvl2pPr>
            <a:lvl3pPr marL="1371600" marR="0" lvl="2" indent="-228600" algn="l" rtl="0">
              <a:spcBef>
                <a:spcPts val="0"/>
              </a:spcBef>
              <a:spcAft>
                <a:spcPts val="0"/>
              </a:spcAft>
              <a:buSzPts val="1400"/>
              <a:buNone/>
              <a:defRPr sz="1800" b="0" i="0" u="none" strike="noStrike" cap="none">
                <a:latin typeface="Calibri"/>
                <a:ea typeface="Calibri"/>
                <a:cs typeface="Calibri"/>
                <a:sym typeface="Calibri"/>
              </a:defRPr>
            </a:lvl3pPr>
            <a:lvl4pPr marL="1828800" marR="0" lvl="3" indent="-228600" algn="l" rtl="0">
              <a:spcBef>
                <a:spcPts val="0"/>
              </a:spcBef>
              <a:spcAft>
                <a:spcPts val="0"/>
              </a:spcAft>
              <a:buSzPts val="1400"/>
              <a:buNone/>
              <a:defRPr sz="1800" b="0" i="0" u="none" strike="noStrike" cap="none">
                <a:latin typeface="Calibri"/>
                <a:ea typeface="Calibri"/>
                <a:cs typeface="Calibri"/>
                <a:sym typeface="Calibri"/>
              </a:defRPr>
            </a:lvl4pPr>
            <a:lvl5pPr marL="2286000" marR="0" lvl="4" indent="-228600" algn="l" rtl="0">
              <a:spcBef>
                <a:spcPts val="0"/>
              </a:spcBef>
              <a:spcAft>
                <a:spcPts val="0"/>
              </a:spcAft>
              <a:buSzPts val="1400"/>
              <a:buNone/>
              <a:defRPr sz="1800" b="0" i="0" u="none" strike="noStrike" cap="none">
                <a:latin typeface="Calibri"/>
                <a:ea typeface="Calibri"/>
                <a:cs typeface="Calibri"/>
                <a:sym typeface="Calibri"/>
              </a:defRPr>
            </a:lvl5pPr>
            <a:lvl6pPr marL="2743200" marR="0" lvl="5" indent="-228600" algn="l" rtl="0">
              <a:spcBef>
                <a:spcPts val="0"/>
              </a:spcBef>
              <a:spcAft>
                <a:spcPts val="0"/>
              </a:spcAft>
              <a:buSzPts val="1400"/>
              <a:buNone/>
              <a:defRPr sz="18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8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8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800" b="0" i="0" u="none" strike="noStrike" cap="none">
                <a:latin typeface="Calibri"/>
                <a:ea typeface="Calibri"/>
                <a:cs typeface="Calibri"/>
                <a:sym typeface="Calibri"/>
              </a:defRPr>
            </a:lvl9pPr>
          </a:lstStyle>
          <a:p>
            <a:endParaRPr/>
          </a:p>
        </p:txBody>
      </p:sp>
      <p:sp>
        <p:nvSpPr>
          <p:cNvPr id="1048588" name="Google Shape;22;p13"/>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marR="0" lvl="0" algn="ctr" rtl="0">
              <a:spcBef>
                <a:spcPts val="0"/>
              </a:spcBef>
              <a:spcAft>
                <a:spcPts val="0"/>
              </a:spcAft>
              <a:buSzPts val="1400"/>
              <a:buNone/>
              <a:defRPr sz="18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48589" name="Google Shape;23;p13"/>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18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48590" name="Google Shape;24;p13"/>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rtl="0">
              <a:lnSpc>
                <a:spcPct val="100000"/>
              </a:lnSpc>
              <a:spcBef>
                <a:spcPts val="0"/>
              </a:spcBef>
              <a:buNone/>
              <a:defRPr sz="1100" b="0" i="0" u="none">
                <a:solidFill>
                  <a:srgbClr val="2D936B"/>
                </a:solidFill>
                <a:latin typeface="Trebuchet MS"/>
                <a:ea typeface="Trebuchet MS"/>
                <a:cs typeface="Trebuchet MS"/>
                <a:sym typeface="Trebuchet MS"/>
              </a:defRPr>
            </a:lvl1pPr>
            <a:lvl2pPr marL="38100" marR="0" lvl="1" indent="0" algn="l" rtl="0">
              <a:lnSpc>
                <a:spcPct val="100000"/>
              </a:lnSpc>
              <a:spcBef>
                <a:spcPts val="0"/>
              </a:spcBef>
              <a:buNone/>
              <a:defRPr sz="1100" b="0" i="0" u="none">
                <a:solidFill>
                  <a:srgbClr val="2D936B"/>
                </a:solidFill>
                <a:latin typeface="Trebuchet MS"/>
                <a:ea typeface="Trebuchet MS"/>
                <a:cs typeface="Trebuchet MS"/>
                <a:sym typeface="Trebuchet MS"/>
              </a:defRPr>
            </a:lvl2pPr>
            <a:lvl3pPr marL="38100" marR="0" lvl="2" indent="0" algn="l" rtl="0">
              <a:lnSpc>
                <a:spcPct val="100000"/>
              </a:lnSpc>
              <a:spcBef>
                <a:spcPts val="0"/>
              </a:spcBef>
              <a:buNone/>
              <a:defRPr sz="1100" b="0" i="0" u="none">
                <a:solidFill>
                  <a:srgbClr val="2D936B"/>
                </a:solidFill>
                <a:latin typeface="Trebuchet MS"/>
                <a:ea typeface="Trebuchet MS"/>
                <a:cs typeface="Trebuchet MS"/>
                <a:sym typeface="Trebuchet MS"/>
              </a:defRPr>
            </a:lvl3pPr>
            <a:lvl4pPr marL="38100" marR="0" lvl="3" indent="0" algn="l" rtl="0">
              <a:lnSpc>
                <a:spcPct val="100000"/>
              </a:lnSpc>
              <a:spcBef>
                <a:spcPts val="0"/>
              </a:spcBef>
              <a:buNone/>
              <a:defRPr sz="1100" b="0" i="0" u="none">
                <a:solidFill>
                  <a:srgbClr val="2D936B"/>
                </a:solidFill>
                <a:latin typeface="Trebuchet MS"/>
                <a:ea typeface="Trebuchet MS"/>
                <a:cs typeface="Trebuchet MS"/>
                <a:sym typeface="Trebuchet MS"/>
              </a:defRPr>
            </a:lvl4pPr>
            <a:lvl5pPr marL="38100" marR="0" lvl="4" indent="0" algn="l" rtl="0">
              <a:lnSpc>
                <a:spcPct val="100000"/>
              </a:lnSpc>
              <a:spcBef>
                <a:spcPts val="0"/>
              </a:spcBef>
              <a:buNone/>
              <a:defRPr sz="1100" b="0" i="0" u="none">
                <a:solidFill>
                  <a:srgbClr val="2D936B"/>
                </a:solidFill>
                <a:latin typeface="Trebuchet MS"/>
                <a:ea typeface="Trebuchet MS"/>
                <a:cs typeface="Trebuchet MS"/>
                <a:sym typeface="Trebuchet MS"/>
              </a:defRPr>
            </a:lvl5pPr>
            <a:lvl6pPr marL="38100" marR="0" lvl="5" indent="0" algn="l" rtl="0">
              <a:lnSpc>
                <a:spcPct val="100000"/>
              </a:lnSpc>
              <a:spcBef>
                <a:spcPts val="0"/>
              </a:spcBef>
              <a:buNone/>
              <a:defRPr sz="1100" b="0" i="0" u="none">
                <a:solidFill>
                  <a:srgbClr val="2D936B"/>
                </a:solidFill>
                <a:latin typeface="Trebuchet MS"/>
                <a:ea typeface="Trebuchet MS"/>
                <a:cs typeface="Trebuchet MS"/>
                <a:sym typeface="Trebuchet MS"/>
              </a:defRPr>
            </a:lvl6pPr>
            <a:lvl7pPr marL="38100" marR="0" lvl="6" indent="0" algn="l" rtl="0">
              <a:lnSpc>
                <a:spcPct val="100000"/>
              </a:lnSpc>
              <a:spcBef>
                <a:spcPts val="0"/>
              </a:spcBef>
              <a:buNone/>
              <a:defRPr sz="1100" b="0" i="0" u="none">
                <a:solidFill>
                  <a:srgbClr val="2D936B"/>
                </a:solidFill>
                <a:latin typeface="Trebuchet MS"/>
                <a:ea typeface="Trebuchet MS"/>
                <a:cs typeface="Trebuchet MS"/>
                <a:sym typeface="Trebuchet MS"/>
              </a:defRPr>
            </a:lvl7pPr>
            <a:lvl8pPr marL="38100" marR="0" lvl="7" indent="0" algn="l" rtl="0">
              <a:lnSpc>
                <a:spcPct val="100000"/>
              </a:lnSpc>
              <a:spcBef>
                <a:spcPts val="0"/>
              </a:spcBef>
              <a:buNone/>
              <a:defRPr sz="1100" b="0" i="0" u="none">
                <a:solidFill>
                  <a:srgbClr val="2D936B"/>
                </a:solidFill>
                <a:latin typeface="Trebuchet MS"/>
                <a:ea typeface="Trebuchet MS"/>
                <a:cs typeface="Trebuchet MS"/>
                <a:sym typeface="Trebuchet MS"/>
              </a:defRPr>
            </a:lvl8pPr>
            <a:lvl9pPr marL="38100" marR="0" lvl="8" indent="0" algn="l" rtl="0">
              <a:lnSpc>
                <a:spcPct val="100000"/>
              </a:lnSpc>
              <a:spcBef>
                <a:spcPts val="0"/>
              </a:spcBef>
              <a:buNone/>
              <a:defRPr sz="1100" b="0" i="0" u="none">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lang="en-US"/>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10.png" /><Relationship Id="rId2" Type="http://schemas.openxmlformats.org/officeDocument/2006/relationships/notesSlide" Target="../notesSlides/notesSlide10.xml"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image" Target="../media/image10.png" /><Relationship Id="rId2" Type="http://schemas.openxmlformats.org/officeDocument/2006/relationships/notesSlide" Target="../notesSlides/notesSlide11.xml" /><Relationship Id="rId1" Type="http://schemas.openxmlformats.org/officeDocument/2006/relationships/slideLayout" Target="../slideLayouts/slideLayout2.xml" /><Relationship Id="rId4" Type="http://schemas.openxmlformats.org/officeDocument/2006/relationships/image" Target="../media/image11.png" /></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2.xml" /><Relationship Id="rId1" Type="http://schemas.openxmlformats.org/officeDocument/2006/relationships/slideLayout" Target="../slideLayouts/slideLayout2.xml" /><Relationship Id="rId4" Type="http://schemas.openxmlformats.org/officeDocument/2006/relationships/image" Target="../media/image2.png" /></Relationships>
</file>

<file path=ppt/slides/_rels/slide3.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notesSlide" Target="../notesSlides/notesSlide3.xml" /><Relationship Id="rId1" Type="http://schemas.openxmlformats.org/officeDocument/2006/relationships/slideLayout" Target="../slideLayouts/slideLayout2.xml" /><Relationship Id="rId5" Type="http://schemas.openxmlformats.org/officeDocument/2006/relationships/image" Target="../media/image4.jpeg" /><Relationship Id="rId4" Type="http://schemas.openxmlformats.org/officeDocument/2006/relationships/image" Target="../media/image2.png" /></Relationships>
</file>

<file path=ppt/slides/_rels/slide4.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notesSlide" Target="../notesSlides/notesSlide4.xml" /><Relationship Id="rId1" Type="http://schemas.openxmlformats.org/officeDocument/2006/relationships/slideLayout" Target="../slideLayouts/slideLayout2.xml" /><Relationship Id="rId4" Type="http://schemas.openxmlformats.org/officeDocument/2006/relationships/image" Target="../media/image1.png" /></Relationships>
</file>

<file path=ppt/slides/_rels/slide5.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notesSlide" Target="../notesSlides/notesSlide5.xml" /><Relationship Id="rId1" Type="http://schemas.openxmlformats.org/officeDocument/2006/relationships/slideLayout" Target="../slideLayouts/slideLayout2.xml" /><Relationship Id="rId4" Type="http://schemas.openxmlformats.org/officeDocument/2006/relationships/image" Target="../media/image1.png" /></Relationships>
</file>

<file path=ppt/slides/_rels/slide6.xml.rels><?xml version="1.0" encoding="UTF-8" standalone="yes"?>
<Relationships xmlns="http://schemas.openxmlformats.org/package/2006/relationships"><Relationship Id="rId3" Type="http://schemas.openxmlformats.org/officeDocument/2006/relationships/image" Target="../media/image7.png" /><Relationship Id="rId2" Type="http://schemas.openxmlformats.org/officeDocument/2006/relationships/notesSlide" Target="../notesSlides/notesSlide6.xml"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3" Type="http://schemas.openxmlformats.org/officeDocument/2006/relationships/image" Target="../media/image8.jpeg" /><Relationship Id="rId2" Type="http://schemas.openxmlformats.org/officeDocument/2006/relationships/notesSlide" Target="../notesSlides/notesSlide7.xml" /><Relationship Id="rId1" Type="http://schemas.openxmlformats.org/officeDocument/2006/relationships/slideLayout" Target="../slideLayouts/slideLayout2.xml" /><Relationship Id="rId4" Type="http://schemas.openxmlformats.org/officeDocument/2006/relationships/image" Target="../media/image1.png" /></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3" Type="http://schemas.openxmlformats.org/officeDocument/2006/relationships/image" Target="../media/image9.jpeg" /><Relationship Id="rId2" Type="http://schemas.openxmlformats.org/officeDocument/2006/relationships/notesSlide" Target="../notesSlides/notesSlide9.xml"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1048676" name="Google Shape;63;p1"/>
          <p:cNvSpPr txBox="1">
            <a:spLocks noGrp="1"/>
          </p:cNvSpPr>
          <p:nvPr>
            <p:ph type="ctrTitle"/>
          </p:nvPr>
        </p:nvSpPr>
        <p:spPr>
          <a:xfrm>
            <a:off x="-2808954" y="692965"/>
            <a:ext cx="12305720" cy="2416799"/>
          </a:xfrm>
          <a:prstGeom prst="rect">
            <a:avLst/>
          </a:prstGeom>
          <a:noFill/>
          <a:ln>
            <a:noFill/>
          </a:ln>
        </p:spPr>
        <p:txBody>
          <a:bodyPr spcFirstLastPara="1" wrap="square" lIns="0" tIns="16500" rIns="0" bIns="0" anchor="t" anchorCtr="0">
            <a:spAutoFit/>
          </a:bodyPr>
          <a:lstStyle/>
          <a:p>
            <a:pPr marL="3213735" lvl="0" indent="0" algn="l" rtl="0">
              <a:spcBef>
                <a:spcPts val="0"/>
              </a:spcBef>
              <a:spcAft>
                <a:spcPts val="0"/>
              </a:spcAft>
              <a:buNone/>
            </a:pPr>
            <a:r>
              <a:rPr lang="en-US" sz="5400" b="1" u="sng">
                <a:solidFill>
                  <a:srgbClr val="330066"/>
                </a:solidFill>
                <a:latin typeface="Times New Roman"/>
                <a:ea typeface="Times New Roman"/>
                <a:cs typeface="Times New Roman"/>
                <a:sym typeface="Times New Roman"/>
              </a:rPr>
              <a:t>Employee Data Analysis using Excel</a:t>
            </a:r>
            <a:r>
              <a:rPr lang="en-US" sz="5400" b="1" i="0" u="sng">
                <a:solidFill>
                  <a:srgbClr val="330066"/>
                </a:solidFill>
                <a:latin typeface="Times New Roman"/>
                <a:ea typeface="Times New Roman"/>
                <a:cs typeface="Times New Roman"/>
                <a:sym typeface="Times New Roman"/>
              </a:rPr>
              <a:t> </a:t>
            </a:r>
            <a:br>
              <a:rPr lang="en-US" sz="5400" b="1" i="0" u="sng">
                <a:solidFill>
                  <a:srgbClr val="330066"/>
                </a:solidFill>
                <a:latin typeface="Roboto"/>
                <a:ea typeface="Roboto"/>
                <a:cs typeface="Roboto"/>
                <a:sym typeface="Roboto"/>
              </a:rPr>
            </a:br>
            <a:endParaRPr lang="en-US" sz="3600" b="1" i="0" u="sng">
              <a:solidFill>
                <a:srgbClr val="330066"/>
              </a:solidFill>
              <a:latin typeface="Roboto"/>
              <a:ea typeface="Roboto"/>
              <a:cs typeface="Roboto"/>
              <a:sym typeface="Roboto"/>
            </a:endParaRPr>
          </a:p>
        </p:txBody>
      </p:sp>
      <p:pic>
        <p:nvPicPr>
          <p:cNvPr id="2097164" name="Google Shape;64;p1"/>
          <p:cNvPicPr preferRelativeResize="0">
            <a:picLocks/>
          </p:cNvPicPr>
          <p:nvPr/>
        </p:nvPicPr>
        <p:blipFill rotWithShape="1">
          <a:blip r:embed="rId3">
            <a:alphaModFix/>
          </a:blip>
          <a:srcRect/>
          <a:stretch>
            <a:fillRect/>
          </a:stretch>
        </p:blipFill>
        <p:spPr>
          <a:xfrm>
            <a:off x="676275" y="6467475"/>
            <a:ext cx="2143125" cy="200025"/>
          </a:xfrm>
          <a:prstGeom prst="rect">
            <a:avLst/>
          </a:prstGeom>
          <a:noFill/>
          <a:ln>
            <a:noFill/>
          </a:ln>
        </p:spPr>
      </p:pic>
      <p:sp>
        <p:nvSpPr>
          <p:cNvPr id="1048677" name="Google Shape;65;p1"/>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1</a:t>
            </a:fld>
            <a:endParaRPr lang="en-US"/>
          </a:p>
        </p:txBody>
      </p:sp>
      <p:sp>
        <p:nvSpPr>
          <p:cNvPr id="1048678" name="Google Shape;66;p1"/>
          <p:cNvSpPr txBox="1"/>
          <p:nvPr/>
        </p:nvSpPr>
        <p:spPr>
          <a:xfrm>
            <a:off x="1144468" y="2945205"/>
            <a:ext cx="8736907" cy="28727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u="sng">
                <a:solidFill>
                  <a:srgbClr val="330066"/>
                </a:solidFill>
                <a:latin typeface="Calibri"/>
                <a:ea typeface="Calibri"/>
                <a:cs typeface="Calibri"/>
                <a:sym typeface="Calibri"/>
              </a:rPr>
              <a:t>STUDENT NAME: </a:t>
            </a:r>
            <a:r>
              <a:rPr lang="en-US" sz="2800" b="1">
                <a:solidFill>
                  <a:srgbClr val="0070C0"/>
                </a:solidFill>
                <a:latin typeface="Calibri"/>
                <a:ea typeface="Calibri"/>
                <a:cs typeface="Calibri"/>
                <a:sym typeface="Calibri"/>
              </a:rPr>
              <a:t>JERLIN GRAZE. P</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800" b="1" u="sng">
                <a:solidFill>
                  <a:srgbClr val="330066"/>
                </a:solidFill>
                <a:latin typeface="Calibri"/>
                <a:ea typeface="Calibri"/>
                <a:cs typeface="Calibri"/>
                <a:sym typeface="Calibri"/>
              </a:rPr>
              <a:t>REGISTER NO: </a:t>
            </a:r>
            <a:r>
              <a:rPr lang="en-US" sz="2800" b="1">
                <a:solidFill>
                  <a:srgbClr val="0070C0"/>
                </a:solidFill>
                <a:latin typeface="Calibri"/>
                <a:ea typeface="Calibri"/>
                <a:cs typeface="Calibri"/>
                <a:sym typeface="Calibri"/>
              </a:rPr>
              <a:t>312208950 &amp; </a:t>
            </a:r>
            <a:endParaRPr sz="2400" b="1">
              <a:solidFill>
                <a:srgbClr val="0070C0"/>
              </a:solidFill>
              <a:latin typeface="Calibri"/>
              <a:ea typeface="Calibri"/>
              <a:cs typeface="Calibri"/>
              <a:sym typeface="Calibri"/>
            </a:endParaRPr>
          </a:p>
          <a:p>
            <a:pPr marL="0" marR="0" lvl="0" indent="0" algn="l" rtl="0">
              <a:spcBef>
                <a:spcPts val="0"/>
              </a:spcBef>
              <a:spcAft>
                <a:spcPts val="0"/>
              </a:spcAft>
              <a:buNone/>
            </a:pPr>
            <a:r>
              <a:rPr lang="en-US" sz="2800" b="1">
                <a:solidFill>
                  <a:srgbClr val="0070C0"/>
                </a:solidFill>
                <a:latin typeface="Calibri"/>
                <a:ea typeface="Calibri"/>
                <a:cs typeface="Calibri"/>
                <a:sym typeface="Calibri"/>
              </a:rPr>
              <a:t>                            asunm135122/c/02</a:t>
            </a:r>
            <a:endParaRPr sz="2400" b="1">
              <a:solidFill>
                <a:srgbClr val="0070C0"/>
              </a:solidFill>
              <a:latin typeface="Calibri"/>
              <a:ea typeface="Calibri"/>
              <a:cs typeface="Calibri"/>
              <a:sym typeface="Calibri"/>
            </a:endParaRPr>
          </a:p>
          <a:p>
            <a:pPr marL="0" marR="0" lvl="0" indent="0" algn="l" rtl="0">
              <a:spcBef>
                <a:spcPts val="0"/>
              </a:spcBef>
              <a:spcAft>
                <a:spcPts val="0"/>
              </a:spcAft>
              <a:buNone/>
            </a:pPr>
            <a:r>
              <a:rPr lang="en-US" sz="2800" b="1" u="sng">
                <a:solidFill>
                  <a:srgbClr val="330066"/>
                </a:solidFill>
                <a:latin typeface="Calibri"/>
                <a:ea typeface="Calibri"/>
                <a:cs typeface="Calibri"/>
                <a:sym typeface="Calibri"/>
              </a:rPr>
              <a:t>DEPARTMENT: </a:t>
            </a:r>
            <a:r>
              <a:rPr lang="en-US" sz="2800" b="1">
                <a:solidFill>
                  <a:srgbClr val="0070C0"/>
                </a:solidFill>
                <a:latin typeface="Calibri"/>
                <a:ea typeface="Calibri"/>
                <a:cs typeface="Calibri"/>
                <a:sym typeface="Calibri"/>
              </a:rPr>
              <a:t>B.Com (General) </a:t>
            </a:r>
            <a:endParaRPr lang="en-US" sz="2400" b="1">
              <a:solidFill>
                <a:srgbClr val="0070C0"/>
              </a:solidFill>
              <a:latin typeface="Calibri"/>
              <a:ea typeface="Calibri"/>
              <a:cs typeface="Calibri"/>
              <a:sym typeface="Calibri"/>
            </a:endParaRPr>
          </a:p>
          <a:p>
            <a:pPr marL="0" marR="0" lvl="0" indent="0" algn="l" rtl="0">
              <a:spcBef>
                <a:spcPts val="0"/>
              </a:spcBef>
              <a:spcAft>
                <a:spcPts val="0"/>
              </a:spcAft>
              <a:buNone/>
            </a:pPr>
            <a:r>
              <a:rPr lang="en-US" sz="2800" b="1" u="sng">
                <a:solidFill>
                  <a:srgbClr val="330066"/>
                </a:solidFill>
                <a:latin typeface="Calibri"/>
                <a:ea typeface="Calibri"/>
                <a:cs typeface="Calibri"/>
                <a:sym typeface="Calibri"/>
              </a:rPr>
              <a:t>COLLEGE : </a:t>
            </a:r>
            <a:r>
              <a:rPr lang="en-US" sz="2800" b="1">
                <a:solidFill>
                  <a:srgbClr val="0070C0"/>
                </a:solidFill>
                <a:latin typeface="Calibri"/>
                <a:ea typeface="Calibri"/>
                <a:cs typeface="Calibri"/>
                <a:sym typeface="Calibri"/>
              </a:rPr>
              <a:t>Chevalier T. Thomas Elizabeth College </a:t>
            </a:r>
            <a:endParaRPr lang="zh-CN" altLang="en-US" sz="2400"/>
          </a:p>
          <a:p>
            <a:pPr marL="0" marR="0" lvl="0" indent="0" algn="l" rtl="0">
              <a:spcBef>
                <a:spcPts val="0"/>
              </a:spcBef>
              <a:spcAft>
                <a:spcPts val="0"/>
              </a:spcAft>
              <a:buNone/>
            </a:pPr>
            <a:r>
              <a:rPr lang="en-US" altLang="en-US" sz="2800" b="1">
                <a:solidFill>
                  <a:srgbClr val="0070C0"/>
                </a:solidFill>
                <a:latin typeface="Calibri"/>
                <a:ea typeface="Calibri"/>
                <a:cs typeface="Calibri"/>
                <a:sym typeface="Calibri"/>
              </a:rPr>
              <a:t>                     For Womens</a:t>
            </a:r>
            <a:endParaRPr lang="zh-CN" altLang="en-US" sz="2400"/>
          </a:p>
          <a:p>
            <a:pPr marL="0" marR="0" lvl="0" indent="0" algn="l" rtl="0">
              <a:spcBef>
                <a:spcPts val="0"/>
              </a:spcBef>
              <a:spcAft>
                <a:spcPts val="0"/>
              </a:spcAft>
              <a:buNone/>
            </a:pPr>
            <a:r>
              <a:rPr lang="en-US" sz="1800">
                <a:solidFill>
                  <a:schemeClr val="dk1"/>
                </a:solidFill>
                <a:latin typeface="Calibri"/>
                <a:ea typeface="Calibri"/>
                <a:cs typeface="Calibri"/>
                <a:sym typeface="Calibri"/>
              </a:rPr>
              <a:t>           </a:t>
            </a:r>
            <a:endParaRPr sz="24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048695" name="Google Shape;191;p10"/>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097166" name="Google Shape;192;p10"/>
          <p:cNvPicPr preferRelativeResize="0">
            <a:picLocks/>
          </p:cNvPicPr>
          <p:nvPr/>
        </p:nvPicPr>
        <p:blipFill rotWithShape="1">
          <a:blip r:embed="rId3">
            <a:alphaModFix/>
          </a:blip>
          <a:srcRect/>
          <a:stretch>
            <a:fillRect/>
          </a:stretch>
        </p:blipFill>
        <p:spPr>
          <a:xfrm>
            <a:off x="1666875" y="6467475"/>
            <a:ext cx="76200" cy="177800"/>
          </a:xfrm>
          <a:prstGeom prst="rect">
            <a:avLst/>
          </a:prstGeom>
          <a:noFill/>
          <a:ln>
            <a:noFill/>
          </a:ln>
        </p:spPr>
      </p:pic>
      <p:sp>
        <p:nvSpPr>
          <p:cNvPr id="1048696" name="Google Shape;193;p10"/>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10</a:t>
            </a:fld>
            <a:endParaRPr sz="1100">
              <a:solidFill>
                <a:schemeClr val="dk1"/>
              </a:solidFill>
              <a:latin typeface="Trebuchet MS"/>
              <a:ea typeface="Trebuchet MS"/>
              <a:cs typeface="Trebuchet MS"/>
              <a:sym typeface="Trebuchet MS"/>
            </a:endParaRPr>
          </a:p>
        </p:txBody>
      </p:sp>
      <p:sp>
        <p:nvSpPr>
          <p:cNvPr id="1048697" name="Google Shape;194;p10"/>
          <p:cNvSpPr txBox="1"/>
          <p:nvPr/>
        </p:nvSpPr>
        <p:spPr>
          <a:xfrm>
            <a:off x="495055" y="385128"/>
            <a:ext cx="7765945" cy="737226"/>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None/>
            </a:pPr>
            <a:r>
              <a:rPr lang="en-US" sz="4800" b="1" u="sng">
                <a:solidFill>
                  <a:srgbClr val="330066"/>
                </a:solidFill>
                <a:latin typeface="Trebuchet MS"/>
                <a:ea typeface="Trebuchet MS"/>
                <a:cs typeface="Trebuchet MS"/>
                <a:sym typeface="Trebuchet MS"/>
              </a:rPr>
              <a:t>MODELLING APPROACH:</a:t>
            </a:r>
            <a:endParaRPr sz="4800" u="sng">
              <a:solidFill>
                <a:srgbClr val="330066"/>
              </a:solidFill>
              <a:latin typeface="Trebuchet MS"/>
              <a:ea typeface="Trebuchet MS"/>
              <a:cs typeface="Trebuchet MS"/>
              <a:sym typeface="Trebuchet MS"/>
            </a:endParaRPr>
          </a:p>
        </p:txBody>
      </p:sp>
      <p:sp>
        <p:nvSpPr>
          <p:cNvPr id="1048698" name="Google Shape;195;p10"/>
          <p:cNvSpPr/>
          <p:nvPr/>
        </p:nvSpPr>
        <p:spPr>
          <a:xfrm>
            <a:off x="10058400" y="525141"/>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99" name="Google Shape;196;p10"/>
          <p:cNvSpPr txBox="1"/>
          <p:nvPr/>
        </p:nvSpPr>
        <p:spPr>
          <a:xfrm>
            <a:off x="1069520" y="1256753"/>
            <a:ext cx="8275856" cy="17678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u="sng">
                <a:solidFill>
                  <a:srgbClr val="330066"/>
                </a:solidFill>
                <a:latin typeface="Calibri"/>
                <a:ea typeface="Calibri"/>
                <a:cs typeface="Calibri"/>
                <a:sym typeface="Calibri"/>
              </a:rPr>
              <a:t>Data Collection: </a:t>
            </a:r>
            <a:r>
              <a:rPr lang="en-US" sz="2800" b="1">
                <a:solidFill>
                  <a:srgbClr val="0070C0"/>
                </a:solidFill>
                <a:latin typeface="Calibri"/>
                <a:ea typeface="Calibri"/>
                <a:cs typeface="Calibri"/>
                <a:sym typeface="Calibri"/>
              </a:rPr>
              <a:t>Gather relevant data on employee performance. This might include metrics such as sales figures, project completion rates, attendance, peer reviews, etc.</a:t>
            </a:r>
          </a:p>
        </p:txBody>
      </p:sp>
      <p:sp>
        <p:nvSpPr>
          <p:cNvPr id="1048700" name="Google Shape;197;p10"/>
          <p:cNvSpPr txBox="1"/>
          <p:nvPr/>
        </p:nvSpPr>
        <p:spPr>
          <a:xfrm>
            <a:off x="1069520" y="2863291"/>
            <a:ext cx="8042081" cy="21868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u="sng">
                <a:solidFill>
                  <a:srgbClr val="330066"/>
                </a:solidFill>
                <a:latin typeface="Calibri"/>
                <a:ea typeface="Calibri"/>
                <a:cs typeface="Calibri"/>
                <a:sym typeface="Calibri"/>
              </a:rPr>
              <a:t>Data Organization:</a:t>
            </a:r>
            <a:r>
              <a:rPr lang="en-US" sz="2800" b="1" u="sng">
                <a:solidFill>
                  <a:srgbClr val="0070C0"/>
                </a:solidFill>
                <a:latin typeface="Calibri"/>
                <a:ea typeface="Calibri"/>
                <a:cs typeface="Calibri"/>
                <a:sym typeface="Calibri"/>
              </a:rPr>
              <a:t> </a:t>
            </a:r>
            <a:r>
              <a:rPr lang="en-US" sz="2800" b="1">
                <a:solidFill>
                  <a:srgbClr val="0070C0"/>
                </a:solidFill>
                <a:latin typeface="Calibri"/>
                <a:ea typeface="Calibri"/>
                <a:cs typeface="Calibri"/>
                <a:sym typeface="Calibri"/>
              </a:rPr>
              <a:t>Enter this data into an Excel spreadsheet. You might have columns for Employee ID, Name, Department, Performance Metrics (e.g., Sales, Hours Worked), and any other relevant factors.</a:t>
            </a:r>
          </a:p>
        </p:txBody>
      </p:sp>
      <p:sp>
        <p:nvSpPr>
          <p:cNvPr id="1048701" name="Google Shape;198;p10"/>
          <p:cNvSpPr txBox="1"/>
          <p:nvPr/>
        </p:nvSpPr>
        <p:spPr>
          <a:xfrm>
            <a:off x="1168180" y="5012075"/>
            <a:ext cx="8473260" cy="17677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u="sng">
                <a:solidFill>
                  <a:srgbClr val="330066"/>
                </a:solidFill>
                <a:latin typeface="Calibri"/>
                <a:ea typeface="Calibri"/>
                <a:cs typeface="Calibri"/>
                <a:sym typeface="Calibri"/>
              </a:rPr>
              <a:t>Define Metrics: </a:t>
            </a:r>
            <a:r>
              <a:rPr lang="en-US" sz="2800" b="1">
                <a:solidFill>
                  <a:srgbClr val="0070C0"/>
                </a:solidFill>
                <a:latin typeface="Calibri"/>
                <a:ea typeface="Calibri"/>
                <a:cs typeface="Calibri"/>
                <a:sym typeface="Calibri"/>
              </a:rPr>
              <a:t>Identify and define the performance metrics you want to analyze. Common metrics include productivity, quality of work, punctuality, and team collaboration.</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1048704" name="Google Shape;203;p11"/>
          <p:cNvSpPr/>
          <p:nvPr/>
        </p:nvSpPr>
        <p:spPr>
          <a:xfrm>
            <a:off x="8986837" y="7794428"/>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705" name="Google Shape;204;p11"/>
          <p:cNvSpPr/>
          <p:nvPr/>
        </p:nvSpPr>
        <p:spPr>
          <a:xfrm>
            <a:off x="7492822" y="-654496"/>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706" name="Google Shape;205;p11"/>
          <p:cNvSpPr/>
          <p:nvPr/>
        </p:nvSpPr>
        <p:spPr>
          <a:xfrm>
            <a:off x="9967261" y="8997940"/>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097167" name="Google Shape;206;p11"/>
          <p:cNvPicPr preferRelativeResize="0">
            <a:picLocks/>
          </p:cNvPicPr>
          <p:nvPr/>
        </p:nvPicPr>
        <p:blipFill rotWithShape="1">
          <a:blip r:embed="rId3">
            <a:alphaModFix/>
          </a:blip>
          <a:srcRect/>
          <a:stretch>
            <a:fillRect/>
          </a:stretch>
        </p:blipFill>
        <p:spPr>
          <a:xfrm>
            <a:off x="1666875" y="6467475"/>
            <a:ext cx="76200" cy="177800"/>
          </a:xfrm>
          <a:prstGeom prst="rect">
            <a:avLst/>
          </a:prstGeom>
          <a:noFill/>
          <a:ln>
            <a:noFill/>
          </a:ln>
        </p:spPr>
      </p:pic>
      <p:sp>
        <p:nvSpPr>
          <p:cNvPr id="1048707" name="Google Shape;207;p11"/>
          <p:cNvSpPr txBox="1">
            <a:spLocks noGrp="1"/>
          </p:cNvSpPr>
          <p:nvPr>
            <p:ph type="title"/>
          </p:nvPr>
        </p:nvSpPr>
        <p:spPr>
          <a:xfrm>
            <a:off x="755332" y="385444"/>
            <a:ext cx="6377796" cy="915025"/>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sz="6000" u="sng">
                <a:solidFill>
                  <a:srgbClr val="330066"/>
                </a:solidFill>
              </a:rPr>
              <a:t>Results: </a:t>
            </a:r>
            <a:endParaRPr lang="zh-CN" altLang="en-US" u="sng">
              <a:solidFill>
                <a:srgbClr val="330066"/>
              </a:solidFill>
            </a:endParaRPr>
          </a:p>
        </p:txBody>
      </p:sp>
      <p:sp>
        <p:nvSpPr>
          <p:cNvPr id="1048708" name="Google Shape;208;p11"/>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11</a:t>
            </a:fld>
            <a:endParaRPr sz="1100">
              <a:solidFill>
                <a:schemeClr val="dk1"/>
              </a:solidFill>
              <a:latin typeface="Trebuchet MS"/>
              <a:ea typeface="Trebuchet MS"/>
              <a:cs typeface="Trebuchet MS"/>
              <a:sym typeface="Trebuchet MS"/>
            </a:endParaRPr>
          </a:p>
        </p:txBody>
      </p:sp>
      <p:pic>
        <p:nvPicPr>
          <p:cNvPr id="2097168" name="Google Shape;209;p11"/>
          <p:cNvPicPr preferRelativeResize="0">
            <a:picLocks/>
          </p:cNvPicPr>
          <p:nvPr/>
        </p:nvPicPr>
        <p:blipFill rotWithShape="1">
          <a:blip r:embed="rId4">
            <a:alphaModFix/>
          </a:blip>
          <a:srcRect/>
          <a:stretch>
            <a:fillRect/>
          </a:stretch>
        </p:blipFill>
        <p:spPr>
          <a:xfrm>
            <a:off x="1266042" y="2019299"/>
            <a:ext cx="7025611" cy="44872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1048711" name="Google Shape;214;p12"/>
          <p:cNvSpPr txBox="1">
            <a:spLocks noGrp="1"/>
          </p:cNvSpPr>
          <p:nvPr>
            <p:ph type="title"/>
          </p:nvPr>
        </p:nvSpPr>
        <p:spPr>
          <a:xfrm>
            <a:off x="755332" y="385444"/>
            <a:ext cx="10681335" cy="80010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sz="5400" u="sng">
                <a:solidFill>
                  <a:srgbClr val="330066"/>
                </a:solidFill>
                <a:latin typeface="Times New Roman"/>
                <a:ea typeface="Times New Roman"/>
                <a:cs typeface="Times New Roman"/>
                <a:sym typeface="Times New Roman"/>
              </a:rPr>
              <a:t>Conclusion:</a:t>
            </a:r>
            <a:endParaRPr u="sng">
              <a:solidFill>
                <a:srgbClr val="330066"/>
              </a:solidFill>
              <a:latin typeface="Times New Roman"/>
              <a:ea typeface="Times New Roman"/>
              <a:cs typeface="Times New Roman"/>
              <a:sym typeface="Times New Roman"/>
            </a:endParaRPr>
          </a:p>
        </p:txBody>
      </p:sp>
      <p:sp>
        <p:nvSpPr>
          <p:cNvPr id="1048740" name="TextBox 1048739"/>
          <p:cNvSpPr txBox="1"/>
          <p:nvPr/>
        </p:nvSpPr>
        <p:spPr>
          <a:xfrm rot="4515">
            <a:off x="506919" y="1990598"/>
            <a:ext cx="9426928" cy="4216539"/>
          </a:xfrm>
          <a:prstGeom prst="rect">
            <a:avLst/>
          </a:prstGeom>
        </p:spPr>
        <p:txBody>
          <a:bodyPr wrap="square" rtlCol="0">
            <a:spAutoFit/>
          </a:bodyPr>
          <a:lstStyle/>
          <a:p>
            <a:r>
              <a:rPr lang="en-IN" sz="2400" b="1" dirty="0">
                <a:solidFill>
                  <a:srgbClr val="0070C0"/>
                </a:solidFill>
              </a:rPr>
              <a:t>To conclude the analysis of the employee performance database, we have successfully identified key performance metrics and trends that directly influence overall productivity. By leveraging data-driven insights, we were able to pinpoint areas for improvement, recognize high-performing individuals, and address potential performance </a:t>
            </a:r>
            <a:r>
              <a:rPr lang="en-IN" sz="2400" b="1" dirty="0" err="1">
                <a:solidFill>
                  <a:srgbClr val="0070C0"/>
                </a:solidFill>
              </a:rPr>
              <a:t>issues.The</a:t>
            </a:r>
            <a:r>
              <a:rPr lang="en-IN" sz="2400" b="1" dirty="0">
                <a:solidFill>
                  <a:srgbClr val="0070C0"/>
                </a:solidFill>
              </a:rPr>
              <a:t> analysis provided actionable insights into factors like attendance, productivity, and employee engagement, which can be further utilized to tailor development programs, optimize resource allocation, and enhance workforce management strategies. </a:t>
            </a:r>
          </a:p>
          <a:p>
            <a:endParaRPr lang="en-IN" sz="2800" b="1" dirty="0">
              <a:solidFill>
                <a:srgbClr val="0070C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70"/>
        <p:cNvGrpSpPr/>
        <p:nvPr/>
      </p:nvGrpSpPr>
      <p:grpSpPr>
        <a:xfrm>
          <a:off x="0" y="0"/>
          <a:ext cx="0" cy="0"/>
          <a:chOff x="0" y="0"/>
          <a:chExt cx="0" cy="0"/>
        </a:xfrm>
      </p:grpSpPr>
      <p:sp>
        <p:nvSpPr>
          <p:cNvPr id="1048640" name="Google Shape;71;p2"/>
          <p:cNvSpPr/>
          <p:nvPr/>
        </p:nvSpPr>
        <p:spPr>
          <a:xfrm>
            <a:off x="0" y="0"/>
            <a:ext cx="12192000"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p:txBody>
      </p:sp>
      <p:grpSp>
        <p:nvGrpSpPr>
          <p:cNvPr id="38" name="Google Shape;72;p2"/>
          <p:cNvGrpSpPr/>
          <p:nvPr/>
        </p:nvGrpSpPr>
        <p:grpSpPr>
          <a:xfrm>
            <a:off x="7448612" y="0"/>
            <a:ext cx="4743796" cy="6858466"/>
            <a:chOff x="7448612" y="0"/>
            <a:chExt cx="4743796" cy="6858466"/>
          </a:xfrm>
        </p:grpSpPr>
        <p:sp>
          <p:nvSpPr>
            <p:cNvPr id="1048641" name="Google Shape;73;p2"/>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42" name="Google Shape;74;p2"/>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43" name="Google Shape;75;p2"/>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44" name="Google Shape;76;p2"/>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45" name="Google Shape;77;p2"/>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46" name="Google Shape;78;p2"/>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47" name="Google Shape;79;p2"/>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48" name="Google Shape;80;p2"/>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49" name="Google Shape;81;p2"/>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048650" name="Google Shape;82;p2"/>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51" name="Google Shape;83;p2"/>
          <p:cNvSpPr/>
          <p:nvPr/>
        </p:nvSpPr>
        <p:spPr>
          <a:xfrm>
            <a:off x="8477250" y="10006979"/>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52" name="Google Shape;84;p2"/>
          <p:cNvSpPr/>
          <p:nvPr/>
        </p:nvSpPr>
        <p:spPr>
          <a:xfrm>
            <a:off x="8705850" y="-791542"/>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53" name="Google Shape;85;p2"/>
          <p:cNvSpPr/>
          <p:nvPr/>
        </p:nvSpPr>
        <p:spPr>
          <a:xfrm>
            <a:off x="8524875" y="10373692"/>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54" name="Google Shape;86;p2"/>
          <p:cNvSpPr txBox="1">
            <a:spLocks noGrp="1"/>
          </p:cNvSpPr>
          <p:nvPr>
            <p:ph type="title"/>
          </p:nvPr>
        </p:nvSpPr>
        <p:spPr>
          <a:xfrm>
            <a:off x="739775" y="829627"/>
            <a:ext cx="8686754" cy="8166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5400" u="sng">
                <a:solidFill>
                  <a:srgbClr val="330066"/>
                </a:solidFill>
              </a:rPr>
              <a:t>PROJECT  TITLE:</a:t>
            </a:r>
            <a:endParaRPr sz="4250" u="sng">
              <a:solidFill>
                <a:srgbClr val="330066"/>
              </a:solidFill>
            </a:endParaRPr>
          </a:p>
        </p:txBody>
      </p:sp>
      <p:grpSp>
        <p:nvGrpSpPr>
          <p:cNvPr id="39" name="Google Shape;87;p2"/>
          <p:cNvGrpSpPr/>
          <p:nvPr/>
        </p:nvGrpSpPr>
        <p:grpSpPr>
          <a:xfrm>
            <a:off x="466725" y="6410325"/>
            <a:ext cx="3705225" cy="295275"/>
            <a:chOff x="466725" y="6410325"/>
            <a:chExt cx="3705225" cy="295275"/>
          </a:xfrm>
        </p:grpSpPr>
        <p:pic>
          <p:nvPicPr>
            <p:cNvPr id="2097160" name="Google Shape;88;p2"/>
            <p:cNvPicPr preferRelativeResize="0">
              <a:picLocks/>
            </p:cNvPicPr>
            <p:nvPr/>
          </p:nvPicPr>
          <p:blipFill rotWithShape="1">
            <a:blip r:embed="rId3">
              <a:alphaModFix/>
            </a:blip>
            <a:srcRect/>
            <a:stretch>
              <a:fillRect/>
            </a:stretch>
          </p:blipFill>
          <p:spPr>
            <a:xfrm>
              <a:off x="676275" y="6467475"/>
              <a:ext cx="2143125" cy="200025"/>
            </a:xfrm>
            <a:prstGeom prst="rect">
              <a:avLst/>
            </a:prstGeom>
            <a:noFill/>
            <a:ln>
              <a:noFill/>
            </a:ln>
          </p:spPr>
        </p:pic>
        <p:pic>
          <p:nvPicPr>
            <p:cNvPr id="2097161" name="Google Shape;89;p2"/>
            <p:cNvPicPr preferRelativeResize="0">
              <a:picLocks/>
            </p:cNvPicPr>
            <p:nvPr/>
          </p:nvPicPr>
          <p:blipFill rotWithShape="1">
            <a:blip r:embed="rId4">
              <a:alphaModFix/>
            </a:blip>
            <a:srcRect/>
            <a:stretch>
              <a:fillRect/>
            </a:stretch>
          </p:blipFill>
          <p:spPr>
            <a:xfrm>
              <a:off x="466725" y="6410325"/>
              <a:ext cx="3705225" cy="295275"/>
            </a:xfrm>
            <a:prstGeom prst="rect">
              <a:avLst/>
            </a:prstGeom>
            <a:noFill/>
            <a:ln>
              <a:noFill/>
            </a:ln>
          </p:spPr>
        </p:pic>
      </p:grpSp>
      <p:sp>
        <p:nvSpPr>
          <p:cNvPr id="1048655" name="Google Shape;90;p2"/>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2</a:t>
            </a:fld>
            <a:endParaRPr lang="en-US"/>
          </a:p>
        </p:txBody>
      </p:sp>
      <p:sp>
        <p:nvSpPr>
          <p:cNvPr id="1048656" name="Google Shape;91;p2"/>
          <p:cNvSpPr txBox="1"/>
          <p:nvPr/>
        </p:nvSpPr>
        <p:spPr>
          <a:xfrm>
            <a:off x="1393480" y="2747496"/>
            <a:ext cx="8593228" cy="18948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6000" b="1">
                <a:solidFill>
                  <a:srgbClr val="0070C0"/>
                </a:solidFill>
                <a:latin typeface="Times New Roman"/>
                <a:ea typeface="Times New Roman"/>
                <a:cs typeface="Times New Roman"/>
                <a:sym typeface="Times New Roman"/>
              </a:rPr>
              <a:t>Employee Performance Analysis using Excel</a:t>
            </a:r>
            <a:endParaRPr sz="2800" b="1">
              <a:solidFill>
                <a:srgbClr val="0070C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Shape 95"/>
        <p:cNvGrpSpPr/>
        <p:nvPr/>
      </p:nvGrpSpPr>
      <p:grpSpPr>
        <a:xfrm>
          <a:off x="0" y="0"/>
          <a:ext cx="0" cy="0"/>
          <a:chOff x="0" y="0"/>
          <a:chExt cx="0" cy="0"/>
        </a:xfrm>
      </p:grpSpPr>
      <p:sp>
        <p:nvSpPr>
          <p:cNvPr id="1048611" name="Google Shape;96;p3"/>
          <p:cNvSpPr/>
          <p:nvPr/>
        </p:nvSpPr>
        <p:spPr>
          <a:xfrm>
            <a:off x="-76200" y="28579"/>
            <a:ext cx="12481713"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nvGrpSpPr>
          <p:cNvPr id="30" name="Google Shape;97;p3"/>
          <p:cNvGrpSpPr/>
          <p:nvPr/>
        </p:nvGrpSpPr>
        <p:grpSpPr>
          <a:xfrm>
            <a:off x="7448612" y="0"/>
            <a:ext cx="4743796" cy="6858466"/>
            <a:chOff x="7448612" y="0"/>
            <a:chExt cx="4743796" cy="6858466"/>
          </a:xfrm>
        </p:grpSpPr>
        <p:sp>
          <p:nvSpPr>
            <p:cNvPr id="1048612" name="Google Shape;98;p3"/>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3" name="Google Shape;99;p3"/>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4" name="Google Shape;100;p3"/>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5" name="Google Shape;101;p3"/>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6" name="Google Shape;102;p3"/>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7" name="Google Shape;103;p3"/>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8" name="Google Shape;104;p3"/>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9" name="Google Shape;105;p3"/>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20" name="Google Shape;106;p3"/>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048621" name="Google Shape;107;p3"/>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22" name="Google Shape;108;p3"/>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48623" name="Google Shape;109;p3"/>
          <p:cNvSpPr/>
          <p:nvPr/>
        </p:nvSpPr>
        <p:spPr>
          <a:xfrm>
            <a:off x="7362825" y="447675"/>
            <a:ext cx="361950" cy="361950"/>
          </a:xfrm>
          <a:custGeom>
            <a:avLst/>
            <a:gdLst/>
            <a:ahLst/>
            <a:cxnLst/>
            <a:rect l="l" t="t" r="r" b="b"/>
            <a:pathLst>
              <a:path w="361950" h="361950" extrusionOk="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24" name="Google Shape;110;p3"/>
          <p:cNvSpPr/>
          <p:nvPr/>
        </p:nvSpPr>
        <p:spPr>
          <a:xfrm>
            <a:off x="11010900" y="9566104"/>
            <a:ext cx="647700" cy="146956"/>
          </a:xfrm>
          <a:custGeom>
            <a:avLst/>
            <a:gdLst/>
            <a:ahLst/>
            <a:cxnLst/>
            <a:rect l="l" t="t" r="r" b="b"/>
            <a:pathLst>
              <a:path w="647700" h="647700" extrusionOk="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097156" name="Google Shape;111;p3"/>
          <p:cNvPicPr preferRelativeResize="0">
            <a:picLocks/>
          </p:cNvPicPr>
          <p:nvPr/>
        </p:nvPicPr>
        <p:blipFill rotWithShape="1">
          <a:blip r:embed="rId3">
            <a:alphaModFix/>
          </a:blip>
          <a:srcRect/>
          <a:stretch>
            <a:fillRect/>
          </a:stretch>
        </p:blipFill>
        <p:spPr>
          <a:xfrm>
            <a:off x="9986708" y="11078951"/>
            <a:ext cx="247650" cy="247650"/>
          </a:xfrm>
          <a:prstGeom prst="rect">
            <a:avLst/>
          </a:prstGeom>
          <a:noFill/>
          <a:ln>
            <a:noFill/>
          </a:ln>
        </p:spPr>
      </p:pic>
      <p:grpSp>
        <p:nvGrpSpPr>
          <p:cNvPr id="31" name="Google Shape;112;p3"/>
          <p:cNvGrpSpPr/>
          <p:nvPr/>
        </p:nvGrpSpPr>
        <p:grpSpPr>
          <a:xfrm>
            <a:off x="298660" y="3124201"/>
            <a:ext cx="4049501" cy="3009898"/>
            <a:chOff x="47625" y="3819523"/>
            <a:chExt cx="4124325" cy="3009898"/>
          </a:xfrm>
        </p:grpSpPr>
        <p:pic>
          <p:nvPicPr>
            <p:cNvPr id="2097157" name="Google Shape;113;p3"/>
            <p:cNvPicPr preferRelativeResize="0">
              <a:picLocks/>
            </p:cNvPicPr>
            <p:nvPr/>
          </p:nvPicPr>
          <p:blipFill rotWithShape="1">
            <a:blip r:embed="rId4">
              <a:alphaModFix/>
            </a:blip>
            <a:srcRect/>
            <a:stretch>
              <a:fillRect/>
            </a:stretch>
          </p:blipFill>
          <p:spPr>
            <a:xfrm>
              <a:off x="466725" y="6410325"/>
              <a:ext cx="3705225" cy="295275"/>
            </a:xfrm>
            <a:prstGeom prst="rect">
              <a:avLst/>
            </a:prstGeom>
            <a:noFill/>
            <a:ln>
              <a:noFill/>
            </a:ln>
          </p:spPr>
        </p:pic>
        <p:pic>
          <p:nvPicPr>
            <p:cNvPr id="2097158" name="Google Shape;114;p3"/>
            <p:cNvPicPr preferRelativeResize="0">
              <a:picLocks/>
            </p:cNvPicPr>
            <p:nvPr/>
          </p:nvPicPr>
          <p:blipFill rotWithShape="1">
            <a:blip r:embed="rId5">
              <a:alphaModFix/>
            </a:blip>
            <a:srcRect/>
            <a:stretch>
              <a:fillRect/>
            </a:stretch>
          </p:blipFill>
          <p:spPr>
            <a:xfrm>
              <a:off x="47625" y="3819523"/>
              <a:ext cx="1733550" cy="3009898"/>
            </a:xfrm>
            <a:prstGeom prst="rect">
              <a:avLst/>
            </a:prstGeom>
            <a:noFill/>
            <a:ln>
              <a:noFill/>
            </a:ln>
          </p:spPr>
        </p:pic>
      </p:grpSp>
      <p:sp>
        <p:nvSpPr>
          <p:cNvPr id="1048625" name="Google Shape;115;p3"/>
          <p:cNvSpPr txBox="1">
            <a:spLocks noGrp="1"/>
          </p:cNvSpPr>
          <p:nvPr>
            <p:ph type="title"/>
          </p:nvPr>
        </p:nvSpPr>
        <p:spPr>
          <a:xfrm>
            <a:off x="739775" y="445388"/>
            <a:ext cx="4887328" cy="813425"/>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sz="5400" u="sng">
                <a:solidFill>
                  <a:srgbClr val="330066"/>
                </a:solidFill>
              </a:rPr>
              <a:t>AGENDA:</a:t>
            </a:r>
            <a:endParaRPr lang="en-US" u="sng">
              <a:solidFill>
                <a:srgbClr val="330066"/>
              </a:solidFill>
            </a:endParaRPr>
          </a:p>
        </p:txBody>
      </p:sp>
      <p:sp>
        <p:nvSpPr>
          <p:cNvPr id="1048626" name="Google Shape;116;p3"/>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3</a:t>
            </a:fld>
            <a:endParaRPr lang="en-US"/>
          </a:p>
        </p:txBody>
      </p:sp>
      <p:sp>
        <p:nvSpPr>
          <p:cNvPr id="1048627" name="Google Shape;117;p3"/>
          <p:cNvSpPr txBox="1"/>
          <p:nvPr/>
        </p:nvSpPr>
        <p:spPr>
          <a:xfrm>
            <a:off x="2513432" y="1621172"/>
            <a:ext cx="7473275" cy="43967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400" b="1" i="0">
              <a:solidFill>
                <a:srgbClr val="0070C0"/>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US" sz="3200" b="1" i="0">
                <a:solidFill>
                  <a:srgbClr val="0070C0"/>
                </a:solidFill>
                <a:latin typeface="Times New Roman"/>
                <a:ea typeface="Times New Roman"/>
                <a:cs typeface="Times New Roman"/>
                <a:sym typeface="Times New Roman"/>
              </a:rPr>
              <a:t>Problem Statement</a:t>
            </a:r>
            <a:endParaRPr lang="en-US" sz="2800" b="1" i="0">
              <a:solidFill>
                <a:srgbClr val="0070C0"/>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US" sz="3200" b="1" i="0">
                <a:solidFill>
                  <a:srgbClr val="0070C0"/>
                </a:solidFill>
                <a:latin typeface="Times New Roman"/>
                <a:ea typeface="Times New Roman"/>
                <a:cs typeface="Times New Roman"/>
                <a:sym typeface="Times New Roman"/>
              </a:rPr>
              <a:t>Project Overview</a:t>
            </a:r>
            <a:endParaRPr lang="en-US" sz="2800" b="1" i="0">
              <a:solidFill>
                <a:srgbClr val="0070C0"/>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US" sz="3200" b="1" i="0">
                <a:solidFill>
                  <a:srgbClr val="0070C0"/>
                </a:solidFill>
                <a:latin typeface="Times New Roman"/>
                <a:ea typeface="Times New Roman"/>
                <a:cs typeface="Times New Roman"/>
                <a:sym typeface="Times New Roman"/>
              </a:rPr>
              <a:t>End Users</a:t>
            </a:r>
            <a:endParaRPr lang="en-US" sz="2800" b="1" i="0">
              <a:solidFill>
                <a:srgbClr val="0070C0"/>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US" sz="3200" b="1" i="0">
                <a:solidFill>
                  <a:srgbClr val="0070C0"/>
                </a:solidFill>
                <a:latin typeface="Times New Roman"/>
                <a:ea typeface="Times New Roman"/>
                <a:cs typeface="Times New Roman"/>
                <a:sym typeface="Times New Roman"/>
              </a:rPr>
              <a:t>Our Solution and Proposition</a:t>
            </a:r>
            <a:endParaRPr lang="en-US" sz="2800" b="1" i="0">
              <a:solidFill>
                <a:srgbClr val="0070C0"/>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US" sz="3200" b="1">
                <a:solidFill>
                  <a:srgbClr val="0070C0"/>
                </a:solidFill>
                <a:latin typeface="Times New Roman"/>
                <a:ea typeface="Times New Roman"/>
                <a:cs typeface="Times New Roman"/>
                <a:sym typeface="Times New Roman"/>
              </a:rPr>
              <a:t>Dataset Description</a:t>
            </a:r>
            <a:endParaRPr sz="2800" b="1" i="0">
              <a:solidFill>
                <a:srgbClr val="0070C0"/>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US" sz="3200" b="1" i="0">
                <a:solidFill>
                  <a:srgbClr val="0070C0"/>
                </a:solidFill>
                <a:latin typeface="Times New Roman"/>
                <a:ea typeface="Times New Roman"/>
                <a:cs typeface="Times New Roman"/>
                <a:sym typeface="Times New Roman"/>
              </a:rPr>
              <a:t>Modelling Approach</a:t>
            </a:r>
            <a:endParaRPr lang="en-US" sz="2800" b="1" i="0">
              <a:solidFill>
                <a:srgbClr val="0070C0"/>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US" sz="3200" b="1" i="0">
                <a:solidFill>
                  <a:srgbClr val="0070C0"/>
                </a:solidFill>
                <a:latin typeface="Times New Roman"/>
                <a:ea typeface="Times New Roman"/>
                <a:cs typeface="Times New Roman"/>
                <a:sym typeface="Times New Roman"/>
              </a:rPr>
              <a:t>Results and </a:t>
            </a:r>
            <a:r>
              <a:rPr lang="en-US" sz="3200" b="1">
                <a:solidFill>
                  <a:srgbClr val="0070C0"/>
                </a:solidFill>
                <a:latin typeface="Times New Roman"/>
                <a:ea typeface="Times New Roman"/>
                <a:cs typeface="Times New Roman"/>
                <a:sym typeface="Times New Roman"/>
              </a:rPr>
              <a:t>Discussion</a:t>
            </a:r>
            <a:endParaRPr sz="2800" b="1" i="0">
              <a:solidFill>
                <a:srgbClr val="0070C0"/>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US" sz="3200" b="1" i="0">
                <a:solidFill>
                  <a:srgbClr val="0070C0"/>
                </a:solidFill>
                <a:latin typeface="Times New Roman"/>
                <a:ea typeface="Times New Roman"/>
                <a:cs typeface="Times New Roman"/>
                <a:sym typeface="Times New Roman"/>
              </a:rPr>
              <a:t>Conclusion</a:t>
            </a:r>
            <a:endParaRPr lang="en-US" sz="2800" b="1" i="0">
              <a:solidFill>
                <a:srgbClr val="0070C0"/>
              </a:solidFill>
              <a:latin typeface="Times New Roman"/>
              <a:ea typeface="Times New Roman"/>
              <a:cs typeface="Times New Roman"/>
              <a:sym typeface="Times New Roman"/>
            </a:endParaRPr>
          </a:p>
          <a:p>
            <a:pPr marL="0" marR="0" lvl="0" indent="0" algn="l" rtl="0">
              <a:spcBef>
                <a:spcPts val="0"/>
              </a:spcBef>
              <a:spcAft>
                <a:spcPts val="0"/>
              </a:spcAft>
              <a:buNone/>
            </a:pPr>
            <a:endParaRPr sz="2800" b="1">
              <a:solidFill>
                <a:srgbClr val="0070C0"/>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grpSp>
        <p:nvGrpSpPr>
          <p:cNvPr id="20" name="Google Shape;122;p4"/>
          <p:cNvGrpSpPr/>
          <p:nvPr/>
        </p:nvGrpSpPr>
        <p:grpSpPr>
          <a:xfrm>
            <a:off x="7991475" y="2933700"/>
            <a:ext cx="2762250" cy="3257550"/>
            <a:chOff x="7991475" y="2933700"/>
            <a:chExt cx="2762250" cy="3257550"/>
          </a:xfrm>
        </p:grpSpPr>
        <p:sp>
          <p:nvSpPr>
            <p:cNvPr id="1048595" name="Google Shape;123;p4"/>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96" name="Google Shape;124;p4"/>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097152" name="Google Shape;125;p4"/>
            <p:cNvPicPr preferRelativeResize="0">
              <a:picLocks/>
            </p:cNvPicPr>
            <p:nvPr/>
          </p:nvPicPr>
          <p:blipFill rotWithShape="1">
            <a:blip r:embed="rId3">
              <a:alphaModFix/>
            </a:blip>
            <a:srcRect/>
            <a:stretch>
              <a:fillRect/>
            </a:stretch>
          </p:blipFill>
          <p:spPr>
            <a:xfrm>
              <a:off x="7991475" y="2933700"/>
              <a:ext cx="2762250" cy="3257550"/>
            </a:xfrm>
            <a:prstGeom prst="rect">
              <a:avLst/>
            </a:prstGeom>
            <a:noFill/>
            <a:ln>
              <a:noFill/>
            </a:ln>
          </p:spPr>
        </p:pic>
      </p:grpSp>
      <p:sp>
        <p:nvSpPr>
          <p:cNvPr id="1048597" name="Google Shape;126;p4"/>
          <p:cNvSpPr/>
          <p:nvPr/>
        </p:nvSpPr>
        <p:spPr>
          <a:xfrm>
            <a:off x="10753725" y="-615995"/>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98" name="Google Shape;127;p4"/>
          <p:cNvSpPr txBox="1">
            <a:spLocks noGrp="1"/>
          </p:cNvSpPr>
          <p:nvPr>
            <p:ph type="title"/>
          </p:nvPr>
        </p:nvSpPr>
        <p:spPr>
          <a:xfrm>
            <a:off x="312943" y="575053"/>
            <a:ext cx="9286507" cy="7404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800" b="1" u="sng">
                <a:solidFill>
                  <a:srgbClr val="330066"/>
                </a:solidFill>
              </a:rPr>
              <a:t>PROBLEM  STATEMENT:</a:t>
            </a:r>
            <a:endParaRPr sz="4250" b="1" u="sng">
              <a:solidFill>
                <a:srgbClr val="330066"/>
              </a:solidFill>
            </a:endParaRPr>
          </a:p>
        </p:txBody>
      </p:sp>
      <p:pic>
        <p:nvPicPr>
          <p:cNvPr id="2097153" name="Google Shape;128;p4"/>
          <p:cNvPicPr preferRelativeResize="0">
            <a:picLocks/>
          </p:cNvPicPr>
          <p:nvPr/>
        </p:nvPicPr>
        <p:blipFill rotWithShape="1">
          <a:blip r:embed="rId4">
            <a:alphaModFix/>
          </a:blip>
          <a:srcRect/>
          <a:stretch>
            <a:fillRect/>
          </a:stretch>
        </p:blipFill>
        <p:spPr>
          <a:xfrm>
            <a:off x="676275" y="6467475"/>
            <a:ext cx="2143125" cy="200025"/>
          </a:xfrm>
          <a:prstGeom prst="rect">
            <a:avLst/>
          </a:prstGeom>
          <a:noFill/>
          <a:ln>
            <a:noFill/>
          </a:ln>
        </p:spPr>
      </p:pic>
      <p:sp>
        <p:nvSpPr>
          <p:cNvPr id="1048599" name="Google Shape;129;p4"/>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4</a:t>
            </a:fld>
            <a:endParaRPr lang="en-US"/>
          </a:p>
        </p:txBody>
      </p:sp>
      <p:sp>
        <p:nvSpPr>
          <p:cNvPr id="1048600" name="Google Shape;130;p4"/>
          <p:cNvSpPr txBox="1"/>
          <p:nvPr/>
        </p:nvSpPr>
        <p:spPr>
          <a:xfrm>
            <a:off x="312943" y="1788364"/>
            <a:ext cx="7880007" cy="41046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u="sng">
                <a:solidFill>
                  <a:srgbClr val="330066"/>
                </a:solidFill>
                <a:latin typeface="Calibri"/>
                <a:ea typeface="Calibri"/>
                <a:cs typeface="Calibri"/>
                <a:sym typeface="Calibri"/>
              </a:rPr>
              <a:t>Objective:</a:t>
            </a:r>
            <a:r>
              <a:rPr lang="en-US" sz="2800" b="1">
                <a:solidFill>
                  <a:schemeClr val="dk1"/>
                </a:solidFill>
                <a:latin typeface="Calibri"/>
                <a:ea typeface="Calibri"/>
                <a:cs typeface="Calibri"/>
                <a:sym typeface="Calibri"/>
              </a:rPr>
              <a:t> </a:t>
            </a:r>
            <a:r>
              <a:rPr lang="en-US" sz="2800" b="1">
                <a:solidFill>
                  <a:srgbClr val="0070C0"/>
                </a:solidFill>
                <a:latin typeface="Calibri"/>
                <a:ea typeface="Calibri"/>
                <a:cs typeface="Calibri"/>
                <a:sym typeface="Calibri"/>
              </a:rPr>
              <a:t>To analyze employee performance data to identify high performers, areas for improvement, and overall trends within the organization.</a:t>
            </a:r>
            <a:endParaRPr lang="en-US" sz="3200" b="1">
              <a:solidFill>
                <a:srgbClr val="0070C0"/>
              </a:solidFill>
              <a:latin typeface="Calibri"/>
              <a:ea typeface="Calibri"/>
              <a:cs typeface="Calibri"/>
              <a:sym typeface="Calibri"/>
            </a:endParaRPr>
          </a:p>
          <a:p>
            <a:pPr marL="0" marR="0" lvl="0" indent="0" algn="l" rtl="0">
              <a:spcBef>
                <a:spcPts val="0"/>
              </a:spcBef>
              <a:spcAft>
                <a:spcPts val="0"/>
              </a:spcAft>
              <a:buNone/>
            </a:pPr>
            <a:endParaRPr sz="1800" b="1">
              <a:solidFill>
                <a:schemeClr val="dk1"/>
              </a:solidFill>
              <a:latin typeface="Calibri"/>
              <a:ea typeface="Calibri"/>
              <a:cs typeface="Calibri"/>
              <a:sym typeface="Calibri"/>
            </a:endParaRPr>
          </a:p>
          <a:p>
            <a:pPr marL="0" marR="0" lvl="0" indent="0" algn="l" rtl="0">
              <a:spcBef>
                <a:spcPts val="0"/>
              </a:spcBef>
              <a:spcAft>
                <a:spcPts val="0"/>
              </a:spcAft>
              <a:buNone/>
            </a:pPr>
            <a:r>
              <a:rPr lang="en-US" sz="2800" b="1" u="sng">
                <a:solidFill>
                  <a:srgbClr val="330066"/>
                </a:solidFill>
                <a:latin typeface="Calibri"/>
                <a:ea typeface="Calibri"/>
                <a:cs typeface="Calibri"/>
                <a:sym typeface="Calibri"/>
              </a:rPr>
              <a:t>Background:</a:t>
            </a:r>
            <a:r>
              <a:rPr lang="en-US" sz="2800" b="1">
                <a:solidFill>
                  <a:schemeClr val="dk1"/>
                </a:solidFill>
                <a:latin typeface="Calibri"/>
                <a:ea typeface="Calibri"/>
                <a:cs typeface="Calibri"/>
                <a:sym typeface="Calibri"/>
              </a:rPr>
              <a:t> </a:t>
            </a:r>
            <a:r>
              <a:rPr lang="en-US" sz="2800" b="1">
                <a:solidFill>
                  <a:srgbClr val="0070C0"/>
                </a:solidFill>
                <a:latin typeface="Calibri"/>
                <a:ea typeface="Calibri"/>
                <a:cs typeface="Calibri"/>
                <a:sym typeface="Calibri"/>
              </a:rPr>
              <a:t>The company has collected performance data for its employees over the past year, including metrics such as productivity, attendance, goal achievement, and feedback scores. This data is stored in Excel spreadsheets.</a:t>
            </a:r>
            <a:endParaRPr lang="en-US" sz="2400" b="1">
              <a:solidFill>
                <a:srgbClr val="0070C0"/>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grpSp>
        <p:nvGrpSpPr>
          <p:cNvPr id="26" name="Google Shape;135;p5"/>
          <p:cNvGrpSpPr/>
          <p:nvPr/>
        </p:nvGrpSpPr>
        <p:grpSpPr>
          <a:xfrm>
            <a:off x="8658225" y="2647950"/>
            <a:ext cx="3533775" cy="3810000"/>
            <a:chOff x="8658225" y="2647950"/>
            <a:chExt cx="3533775" cy="3810000"/>
          </a:xfrm>
        </p:grpSpPr>
        <p:sp>
          <p:nvSpPr>
            <p:cNvPr id="1048603" name="Google Shape;136;p5"/>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04" name="Google Shape;137;p5"/>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097154" name="Google Shape;138;p5"/>
            <p:cNvPicPr preferRelativeResize="0">
              <a:picLocks/>
            </p:cNvPicPr>
            <p:nvPr/>
          </p:nvPicPr>
          <p:blipFill rotWithShape="1">
            <a:blip r:embed="rId3">
              <a:alphaModFix/>
            </a:blip>
            <a:srcRect/>
            <a:stretch>
              <a:fillRect/>
            </a:stretch>
          </p:blipFill>
          <p:spPr>
            <a:xfrm>
              <a:off x="8658225" y="2647950"/>
              <a:ext cx="3533775" cy="3810000"/>
            </a:xfrm>
            <a:prstGeom prst="rect">
              <a:avLst/>
            </a:prstGeom>
            <a:noFill/>
            <a:ln>
              <a:noFill/>
            </a:ln>
          </p:spPr>
        </p:pic>
      </p:grpSp>
      <p:sp>
        <p:nvSpPr>
          <p:cNvPr id="1048605" name="Google Shape;139;p5"/>
          <p:cNvSpPr/>
          <p:nvPr/>
        </p:nvSpPr>
        <p:spPr>
          <a:xfrm>
            <a:off x="7231703" y="-881812"/>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06" name="Google Shape;140;p5"/>
          <p:cNvSpPr txBox="1">
            <a:spLocks noGrp="1"/>
          </p:cNvSpPr>
          <p:nvPr>
            <p:ph type="title"/>
          </p:nvPr>
        </p:nvSpPr>
        <p:spPr>
          <a:xfrm>
            <a:off x="425450" y="945199"/>
            <a:ext cx="6806253" cy="676899"/>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400" b="1" u="sng">
                <a:solidFill>
                  <a:srgbClr val="330066"/>
                </a:solidFill>
              </a:rPr>
              <a:t>PROJECT OVERVIEW:</a:t>
            </a:r>
            <a:endParaRPr sz="4250" b="1" u="sng">
              <a:solidFill>
                <a:srgbClr val="330066"/>
              </a:solidFill>
            </a:endParaRPr>
          </a:p>
        </p:txBody>
      </p:sp>
      <p:pic>
        <p:nvPicPr>
          <p:cNvPr id="2097155" name="Google Shape;141;p5"/>
          <p:cNvPicPr preferRelativeResize="0">
            <a:picLocks/>
          </p:cNvPicPr>
          <p:nvPr/>
        </p:nvPicPr>
        <p:blipFill rotWithShape="1">
          <a:blip r:embed="rId4">
            <a:alphaModFix/>
          </a:blip>
          <a:srcRect/>
          <a:stretch>
            <a:fillRect/>
          </a:stretch>
        </p:blipFill>
        <p:spPr>
          <a:xfrm>
            <a:off x="676275" y="6467475"/>
            <a:ext cx="2143125" cy="200025"/>
          </a:xfrm>
          <a:prstGeom prst="rect">
            <a:avLst/>
          </a:prstGeom>
          <a:noFill/>
          <a:ln>
            <a:noFill/>
          </a:ln>
        </p:spPr>
      </p:pic>
      <p:sp>
        <p:nvSpPr>
          <p:cNvPr id="1048607" name="Google Shape;142;p5"/>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5</a:t>
            </a:fld>
            <a:endParaRPr lang="en-US"/>
          </a:p>
        </p:txBody>
      </p:sp>
      <p:sp>
        <p:nvSpPr>
          <p:cNvPr id="1048608" name="Google Shape;143;p5"/>
          <p:cNvSpPr txBox="1"/>
          <p:nvPr/>
        </p:nvSpPr>
        <p:spPr>
          <a:xfrm>
            <a:off x="1200507" y="2366051"/>
            <a:ext cx="7500080" cy="27584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600" b="1">
                <a:solidFill>
                  <a:srgbClr val="0070C0"/>
                </a:solidFill>
                <a:latin typeface="Calibri"/>
                <a:ea typeface="Calibri"/>
                <a:cs typeface="Calibri"/>
                <a:sym typeface="Calibri"/>
              </a:rPr>
              <a:t>To create a comprehensive Excel-based dashboard to analyze and visualize employee performance data, enabling HR and management to make data-driven decisions.</a:t>
            </a:r>
            <a:endParaRPr lang="en-US" sz="2800" b="1">
              <a:solidFill>
                <a:srgbClr val="0070C0"/>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048630" name="Google Shape;148;p6"/>
          <p:cNvSpPr/>
          <p:nvPr/>
        </p:nvSpPr>
        <p:spPr>
          <a:xfrm>
            <a:off x="8896350" y="7902713"/>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1" name="Google Shape;149;p6"/>
          <p:cNvSpPr/>
          <p:nvPr/>
        </p:nvSpPr>
        <p:spPr>
          <a:xfrm>
            <a:off x="11428982" y="-1762659"/>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2" name="Google Shape;150;p6"/>
          <p:cNvSpPr/>
          <p:nvPr/>
        </p:nvSpPr>
        <p:spPr>
          <a:xfrm>
            <a:off x="8943975" y="8851087"/>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3" name="Google Shape;151;p6"/>
          <p:cNvSpPr txBox="1">
            <a:spLocks noGrp="1"/>
          </p:cNvSpPr>
          <p:nvPr>
            <p:ph type="title"/>
          </p:nvPr>
        </p:nvSpPr>
        <p:spPr>
          <a:xfrm flipH="1">
            <a:off x="605943" y="412168"/>
            <a:ext cx="8519007" cy="6134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000" u="sng">
                <a:solidFill>
                  <a:srgbClr val="330066"/>
                </a:solidFill>
              </a:rPr>
              <a:t>WHO ARE THE END USERS?</a:t>
            </a:r>
            <a:endParaRPr sz="3200" u="sng">
              <a:solidFill>
                <a:srgbClr val="330066"/>
              </a:solidFill>
            </a:endParaRPr>
          </a:p>
        </p:txBody>
      </p:sp>
      <p:pic>
        <p:nvPicPr>
          <p:cNvPr id="2097159" name="Google Shape;152;p6"/>
          <p:cNvPicPr preferRelativeResize="0">
            <a:picLocks/>
          </p:cNvPicPr>
          <p:nvPr/>
        </p:nvPicPr>
        <p:blipFill rotWithShape="1">
          <a:blip r:embed="rId3">
            <a:alphaModFix/>
          </a:blip>
          <a:srcRect/>
          <a:stretch>
            <a:fillRect/>
          </a:stretch>
        </p:blipFill>
        <p:spPr>
          <a:xfrm>
            <a:off x="723900" y="6172200"/>
            <a:ext cx="2181225" cy="485775"/>
          </a:xfrm>
          <a:prstGeom prst="rect">
            <a:avLst/>
          </a:prstGeom>
          <a:noFill/>
          <a:ln>
            <a:noFill/>
          </a:ln>
        </p:spPr>
      </p:pic>
      <p:sp>
        <p:nvSpPr>
          <p:cNvPr id="1048634" name="Google Shape;153;p6"/>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6</a:t>
            </a:fld>
            <a:endParaRPr lang="en-US"/>
          </a:p>
        </p:txBody>
      </p:sp>
      <p:sp>
        <p:nvSpPr>
          <p:cNvPr id="1048635" name="Google Shape;154;p6"/>
          <p:cNvSpPr txBox="1"/>
          <p:nvPr/>
        </p:nvSpPr>
        <p:spPr>
          <a:xfrm>
            <a:off x="1855038" y="2012101"/>
            <a:ext cx="6180789" cy="3023916"/>
          </a:xfrm>
          <a:prstGeom prst="rect">
            <a:avLst/>
          </a:prstGeom>
          <a:noFill/>
          <a:ln>
            <a:noFill/>
          </a:ln>
        </p:spPr>
        <p:txBody>
          <a:bodyPr spcFirstLastPara="1" wrap="square" lIns="91425" tIns="45700" rIns="91425" bIns="45700" anchor="t" anchorCtr="0">
            <a:noAutofit/>
          </a:bodyPr>
          <a:lstStyle/>
          <a:p>
            <a:pPr marL="514350" marR="0" lvl="0" indent="-514350" algn="l" rtl="0">
              <a:spcBef>
                <a:spcPts val="0"/>
              </a:spcBef>
              <a:spcAft>
                <a:spcPts val="0"/>
              </a:spcAft>
              <a:buClr>
                <a:srgbClr val="000000"/>
              </a:buClr>
              <a:buSzPts val="2800"/>
              <a:buFont typeface="Calibri"/>
              <a:buAutoNum type="arabicPeriod"/>
            </a:pPr>
            <a:r>
              <a:rPr lang="en-US" sz="2800" b="1">
                <a:solidFill>
                  <a:srgbClr val="0070C0"/>
                </a:solidFill>
                <a:latin typeface="Calibri"/>
                <a:ea typeface="Calibri"/>
                <a:cs typeface="Calibri"/>
                <a:sym typeface="Calibri"/>
              </a:rPr>
              <a:t>Human Resources (HR) Professionals</a:t>
            </a:r>
          </a:p>
        </p:txBody>
      </p:sp>
      <p:sp>
        <p:nvSpPr>
          <p:cNvPr id="1048636" name="Google Shape;155;p6"/>
          <p:cNvSpPr txBox="1"/>
          <p:nvPr/>
        </p:nvSpPr>
        <p:spPr>
          <a:xfrm>
            <a:off x="1855040" y="2862601"/>
            <a:ext cx="6020810" cy="11328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a:solidFill>
                  <a:srgbClr val="000000"/>
                </a:solidFill>
                <a:latin typeface="Calibri"/>
                <a:ea typeface="Calibri"/>
                <a:cs typeface="Calibri"/>
                <a:sym typeface="Calibri"/>
              </a:rPr>
              <a:t>2. </a:t>
            </a:r>
            <a:r>
              <a:rPr lang="en-US" sz="2800" b="1">
                <a:solidFill>
                  <a:srgbClr val="0070C0"/>
                </a:solidFill>
                <a:latin typeface="Calibri"/>
                <a:ea typeface="Calibri"/>
                <a:cs typeface="Calibri"/>
                <a:sym typeface="Calibri"/>
              </a:rPr>
              <a:t>Executive Officers and Seniors</a:t>
            </a:r>
            <a:endParaRPr lang="zh-CN" altLang="en-US" b="1">
              <a:solidFill>
                <a:srgbClr val="0070C0"/>
              </a:solidFill>
            </a:endParaRPr>
          </a:p>
          <a:p>
            <a:pPr marL="0" marR="0" lvl="0" indent="0" algn="l" rtl="0">
              <a:spcBef>
                <a:spcPts val="0"/>
              </a:spcBef>
              <a:spcAft>
                <a:spcPts val="0"/>
              </a:spcAft>
              <a:buNone/>
            </a:pPr>
            <a:endParaRPr lang="zh-CN" altLang="en-US" b="1"/>
          </a:p>
          <a:p>
            <a:pPr marL="0" marR="0" lvl="0" indent="0" algn="l" rtl="0">
              <a:spcBef>
                <a:spcPts val="0"/>
              </a:spcBef>
              <a:spcAft>
                <a:spcPts val="0"/>
              </a:spcAft>
              <a:buNone/>
            </a:pPr>
            <a:r>
              <a:rPr lang="en-US" sz="2800" b="1">
                <a:solidFill>
                  <a:srgbClr val="000000"/>
                </a:solidFill>
                <a:latin typeface="Calibri"/>
                <a:ea typeface="Calibri"/>
                <a:cs typeface="Calibri"/>
                <a:sym typeface="Calibri"/>
              </a:rPr>
              <a:t>3. </a:t>
            </a:r>
            <a:r>
              <a:rPr lang="en-US" sz="2800" b="1">
                <a:solidFill>
                  <a:srgbClr val="0070C0"/>
                </a:solidFill>
                <a:latin typeface="Calibri"/>
                <a:ea typeface="Calibri"/>
                <a:cs typeface="Calibri"/>
                <a:sym typeface="Calibri"/>
              </a:rPr>
              <a:t>Managers and Team Leaders</a:t>
            </a:r>
            <a:endParaRPr lang="zh-CN" altLang="en-US" b="1">
              <a:solidFill>
                <a:srgbClr val="0070C0"/>
              </a:solidFill>
            </a:endParaRPr>
          </a:p>
        </p:txBody>
      </p:sp>
      <p:sp>
        <p:nvSpPr>
          <p:cNvPr id="1048637" name="Google Shape;156;p6"/>
          <p:cNvSpPr txBox="1"/>
          <p:nvPr/>
        </p:nvSpPr>
        <p:spPr>
          <a:xfrm>
            <a:off x="4428911" y="2437350"/>
            <a:ext cx="6480649" cy="265192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800" b="0">
                <a:solidFill>
                  <a:srgbClr val="000000"/>
                </a:solidFill>
                <a:latin typeface="Calibri"/>
                <a:ea typeface="Calibri"/>
                <a:cs typeface="Calibri"/>
                <a:sym typeface="Calibri"/>
              </a:rPr>
              <a:t> </a:t>
            </a:r>
            <a:r>
              <a:rPr lang="en-US" sz="2800" b="1">
                <a:solidFill>
                  <a:srgbClr val="0070C0"/>
                </a:solidFill>
                <a:latin typeface="Calibri"/>
                <a:ea typeface="Calibri"/>
                <a:cs typeface="Calibri"/>
                <a:sym typeface="Calibri"/>
              </a:rPr>
              <a:t> and Management.</a:t>
            </a:r>
            <a:r>
              <a:rPr lang="en-US" sz="2800" b="0">
                <a:solidFill>
                  <a:srgbClr val="000000"/>
                </a:solidFill>
                <a:latin typeface="Calibri"/>
                <a:ea typeface="Calibri"/>
                <a:cs typeface="Calibri"/>
                <a:sym typeface="Calibri"/>
              </a:rPr>
              <a:t> </a:t>
            </a:r>
            <a:endParaRPr lang="zh-CN" altLang="en-US" b="0"/>
          </a:p>
          <a:p>
            <a:pPr marL="0" marR="0" lvl="0" indent="0" algn="l" rtl="0">
              <a:spcBef>
                <a:spcPts val="0"/>
              </a:spcBef>
              <a:spcAft>
                <a:spcPts val="0"/>
              </a:spcAft>
              <a:buNone/>
            </a:pPr>
            <a:endParaRPr lang="zh-CN" altLang="en-US" b="0"/>
          </a:p>
          <a:p>
            <a:pPr marL="0" marR="0" lvl="0" indent="0" algn="l" rtl="0">
              <a:spcBef>
                <a:spcPts val="0"/>
              </a:spcBef>
              <a:spcAft>
                <a:spcPts val="0"/>
              </a:spcAft>
              <a:buNone/>
            </a:pPr>
            <a:endParaRPr lang="zh-CN" altLang="en-US" b="0"/>
          </a:p>
          <a:p>
            <a:pPr marL="0" marR="0" lvl="0" indent="0" algn="l" rtl="0">
              <a:spcBef>
                <a:spcPts val="0"/>
              </a:spcBef>
              <a:spcAft>
                <a:spcPts val="0"/>
              </a:spcAft>
              <a:buNone/>
            </a:pPr>
            <a:endParaRPr lang="zh-CN" altLang="en-US" b="0"/>
          </a:p>
          <a:p>
            <a:pPr marL="0" marR="0" lvl="0" indent="0" algn="l" rtl="0">
              <a:spcBef>
                <a:spcPts val="0"/>
              </a:spcBef>
              <a:spcAft>
                <a:spcPts val="0"/>
              </a:spcAft>
              <a:buNone/>
            </a:pPr>
            <a:endParaRPr lang="zh-CN" altLang="en-US" b="0"/>
          </a:p>
          <a:p>
            <a:pPr marL="0" marR="0" lvl="0" indent="0" algn="l" rtl="0">
              <a:spcBef>
                <a:spcPts val="0"/>
              </a:spcBef>
              <a:spcAft>
                <a:spcPts val="0"/>
              </a:spcAft>
              <a:buNone/>
            </a:pPr>
            <a:endParaRPr lang="zh-CN" altLang="en-US" b="0"/>
          </a:p>
          <a:p>
            <a:pPr marL="0" marR="0" lvl="0" indent="0" algn="l" rtl="0">
              <a:spcBef>
                <a:spcPts val="0"/>
              </a:spcBef>
              <a:spcAft>
                <a:spcPts val="0"/>
              </a:spcAft>
              <a:buNone/>
            </a:pPr>
            <a:endParaRPr lang="zh-CN" altLang="en-US" b="0"/>
          </a:p>
          <a:p>
            <a:pPr marL="0" marR="0" lvl="0" indent="0" algn="l" rtl="0">
              <a:spcBef>
                <a:spcPts val="0"/>
              </a:spcBef>
              <a:spcAft>
                <a:spcPts val="0"/>
              </a:spcAft>
              <a:buNone/>
            </a:pPr>
            <a:endParaRPr lang="zh-CN" altLang="en-US" b="0"/>
          </a:p>
          <a:p>
            <a:pPr marL="0" marR="0" lvl="0" indent="0" algn="l" rtl="0">
              <a:spcBef>
                <a:spcPts val="0"/>
              </a:spcBef>
              <a:spcAft>
                <a:spcPts val="0"/>
              </a:spcAft>
              <a:buNone/>
            </a:pPr>
            <a:endParaRPr lang="zh-CN" altLang="en-US" b="0"/>
          </a:p>
          <a:p>
            <a:pPr marL="0" marR="0" lvl="0" indent="0" algn="l" rtl="0">
              <a:spcBef>
                <a:spcPts val="0"/>
              </a:spcBef>
              <a:spcAft>
                <a:spcPts val="0"/>
              </a:spcAft>
              <a:buNone/>
            </a:pPr>
            <a:endParaRPr lang="zh-CN" altLang="en-US" b="0"/>
          </a:p>
          <a:p>
            <a:pPr marL="0" marR="0" lvl="0" indent="0" algn="l" rtl="0">
              <a:spcBef>
                <a:spcPts val="0"/>
              </a:spcBef>
              <a:spcAft>
                <a:spcPts val="0"/>
              </a:spcAft>
              <a:buNone/>
            </a:pPr>
            <a:endParaRPr lang="zh-CN" altLang="en-US" b="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pic>
        <p:nvPicPr>
          <p:cNvPr id="2097162" name="Google Shape;161;p7"/>
          <p:cNvPicPr preferRelativeResize="0">
            <a:picLocks/>
          </p:cNvPicPr>
          <p:nvPr/>
        </p:nvPicPr>
        <p:blipFill rotWithShape="1">
          <a:blip r:embed="rId3">
            <a:alphaModFix/>
          </a:blip>
          <a:srcRect/>
          <a:stretch>
            <a:fillRect/>
          </a:stretch>
        </p:blipFill>
        <p:spPr>
          <a:xfrm>
            <a:off x="8170724" y="2498574"/>
            <a:ext cx="2695574" cy="3248025"/>
          </a:xfrm>
          <a:prstGeom prst="rect">
            <a:avLst/>
          </a:prstGeom>
          <a:noFill/>
          <a:ln>
            <a:noFill/>
          </a:ln>
        </p:spPr>
      </p:pic>
      <p:sp>
        <p:nvSpPr>
          <p:cNvPr id="1048659" name="Google Shape;162;p7"/>
          <p:cNvSpPr/>
          <p:nvPr/>
        </p:nvSpPr>
        <p:spPr>
          <a:xfrm>
            <a:off x="8744902" y="9155543"/>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60" name="Google Shape;163;p7"/>
          <p:cNvSpPr/>
          <p:nvPr/>
        </p:nvSpPr>
        <p:spPr>
          <a:xfrm>
            <a:off x="8064771" y="-609817"/>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61" name="Google Shape;164;p7"/>
          <p:cNvSpPr/>
          <p:nvPr/>
        </p:nvSpPr>
        <p:spPr>
          <a:xfrm>
            <a:off x="8792527" y="9293656"/>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62" name="Google Shape;165;p7"/>
          <p:cNvSpPr txBox="1">
            <a:spLocks noGrp="1"/>
          </p:cNvSpPr>
          <p:nvPr>
            <p:ph type="title"/>
          </p:nvPr>
        </p:nvSpPr>
        <p:spPr>
          <a:xfrm>
            <a:off x="288913" y="764128"/>
            <a:ext cx="10356882" cy="546725"/>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sz="3600" u="sng">
                <a:solidFill>
                  <a:srgbClr val="330066"/>
                </a:solidFill>
              </a:rPr>
              <a:t>OUR SOLUTION AND ITS VALUE PROPOSITION</a:t>
            </a:r>
          </a:p>
        </p:txBody>
      </p:sp>
      <p:pic>
        <p:nvPicPr>
          <p:cNvPr id="2097163" name="Google Shape;166;p7"/>
          <p:cNvPicPr preferRelativeResize="0">
            <a:picLocks/>
          </p:cNvPicPr>
          <p:nvPr/>
        </p:nvPicPr>
        <p:blipFill rotWithShape="1">
          <a:blip r:embed="rId4">
            <a:alphaModFix/>
          </a:blip>
          <a:srcRect/>
          <a:stretch>
            <a:fillRect/>
          </a:stretch>
        </p:blipFill>
        <p:spPr>
          <a:xfrm>
            <a:off x="676275" y="6467475"/>
            <a:ext cx="2143125" cy="200025"/>
          </a:xfrm>
          <a:prstGeom prst="rect">
            <a:avLst/>
          </a:prstGeom>
          <a:noFill/>
          <a:ln>
            <a:noFill/>
          </a:ln>
        </p:spPr>
      </p:pic>
      <p:sp>
        <p:nvSpPr>
          <p:cNvPr id="1048663" name="Google Shape;167;p7"/>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7</a:t>
            </a:fld>
            <a:endParaRPr lang="en-US"/>
          </a:p>
        </p:txBody>
      </p:sp>
      <p:sp>
        <p:nvSpPr>
          <p:cNvPr id="1048664" name="Google Shape;168;p7"/>
          <p:cNvSpPr txBox="1"/>
          <p:nvPr/>
        </p:nvSpPr>
        <p:spPr>
          <a:xfrm>
            <a:off x="676275" y="1771836"/>
            <a:ext cx="7494449" cy="4701500"/>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chemeClr val="dk1"/>
              </a:buClr>
              <a:buSzPts val="2400"/>
              <a:buFont typeface="Calibri"/>
              <a:buChar char="-"/>
            </a:pPr>
            <a:r>
              <a:rPr lang="en-US" sz="2800" b="1">
                <a:solidFill>
                  <a:srgbClr val="0070C0"/>
                </a:solidFill>
                <a:latin typeface="Calibri"/>
                <a:ea typeface="Calibri"/>
                <a:cs typeface="Calibri"/>
                <a:sym typeface="Calibri"/>
              </a:rPr>
              <a:t>Our solution utilizes Excel for employee performance analysis, offering in-depth insights into productivity and efficiency.</a:t>
            </a:r>
            <a:endParaRPr lang="en-US" sz="3200" b="1">
              <a:solidFill>
                <a:srgbClr val="0070C0"/>
              </a:solidFill>
              <a:latin typeface="Calibri"/>
              <a:ea typeface="Calibri"/>
              <a:cs typeface="Calibri"/>
              <a:sym typeface="Calibri"/>
            </a:endParaRPr>
          </a:p>
          <a:p>
            <a:pPr marL="285750" marR="0" lvl="0" indent="-285750" algn="l" rtl="0">
              <a:spcBef>
                <a:spcPts val="0"/>
              </a:spcBef>
              <a:spcAft>
                <a:spcPts val="0"/>
              </a:spcAft>
              <a:buClr>
                <a:schemeClr val="dk1"/>
              </a:buClr>
              <a:buSzPts val="2400"/>
              <a:buFont typeface="Calibri"/>
              <a:buChar char="-"/>
            </a:pPr>
            <a:r>
              <a:rPr lang="en-US" sz="2800" b="1">
                <a:solidFill>
                  <a:srgbClr val="0070C0"/>
                </a:solidFill>
                <a:latin typeface="Calibri"/>
                <a:ea typeface="Calibri"/>
                <a:cs typeface="Calibri"/>
                <a:sym typeface="Calibri"/>
              </a:rPr>
              <a:t>The value proposition includes empowering decision-makers with data-driven insights for resource optimization and performance enhancement.</a:t>
            </a:r>
            <a:endParaRPr lang="en-US" sz="3200" b="1">
              <a:solidFill>
                <a:srgbClr val="0070C0"/>
              </a:solidFill>
              <a:latin typeface="Calibri"/>
              <a:ea typeface="Calibri"/>
              <a:cs typeface="Calibri"/>
              <a:sym typeface="Calibri"/>
            </a:endParaRPr>
          </a:p>
          <a:p>
            <a:pPr marL="285750" marR="0" lvl="0" indent="-285750" algn="l" rtl="0">
              <a:spcBef>
                <a:spcPts val="0"/>
              </a:spcBef>
              <a:spcAft>
                <a:spcPts val="0"/>
              </a:spcAft>
              <a:buClr>
                <a:schemeClr val="dk1"/>
              </a:buClr>
              <a:buSzPts val="2400"/>
              <a:buFont typeface="Calibri"/>
              <a:buChar char="-"/>
            </a:pPr>
            <a:r>
              <a:rPr lang="en-US" sz="2800" b="1">
                <a:solidFill>
                  <a:srgbClr val="0070C0"/>
                </a:solidFill>
                <a:latin typeface="Calibri"/>
                <a:ea typeface="Calibri"/>
                <a:cs typeface="Calibri"/>
                <a:sym typeface="Calibri"/>
              </a:rPr>
              <a:t> The solution streamlines performance evaluation, facilitates informed decision-making, and drives continuous improvement within the organization.</a:t>
            </a:r>
            <a:endParaRPr lang="en-US" sz="2400" b="1">
              <a:solidFill>
                <a:srgbClr val="0070C0"/>
              </a:solidFill>
              <a:latin typeface="Calibri"/>
              <a:ea typeface="Calibri"/>
              <a:cs typeface="Calibri"/>
              <a:sym typeface="Calibri"/>
            </a:endParaRPr>
          </a:p>
        </p:txBody>
      </p:sp>
      <p:sp>
        <p:nvSpPr>
          <p:cNvPr id="1048736" name="TextBox 1048735"/>
          <p:cNvSpPr txBox="1"/>
          <p:nvPr/>
        </p:nvSpPr>
        <p:spPr>
          <a:xfrm>
            <a:off x="5467354" y="8390256"/>
            <a:ext cx="4000000" cy="510540"/>
          </a:xfrm>
          <a:prstGeom prst="rect">
            <a:avLst/>
          </a:prstGeom>
        </p:spPr>
        <p:txBody>
          <a:bodyPr wrap="square" rtlCol="0">
            <a:spAutoFit/>
          </a:bodyPr>
          <a:lstStyle/>
          <a:p>
            <a:endParaRPr lang="en-IN" sz="2800">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048682" name="Google Shape;173;p8"/>
          <p:cNvSpPr txBox="1">
            <a:spLocks noGrp="1"/>
          </p:cNvSpPr>
          <p:nvPr>
            <p:ph type="title"/>
          </p:nvPr>
        </p:nvSpPr>
        <p:spPr>
          <a:xfrm>
            <a:off x="354791" y="479263"/>
            <a:ext cx="10681335" cy="80010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sz="5400" u="sng">
                <a:solidFill>
                  <a:srgbClr val="330066"/>
                </a:solidFill>
              </a:rPr>
              <a:t>Dataset Description:</a:t>
            </a:r>
            <a:endParaRPr lang="zh-CN" altLang="en-US" u="sng">
              <a:solidFill>
                <a:srgbClr val="330066"/>
              </a:solidFill>
            </a:endParaRPr>
          </a:p>
        </p:txBody>
      </p:sp>
      <p:sp>
        <p:nvSpPr>
          <p:cNvPr id="1048683" name="Google Shape;174;p8"/>
          <p:cNvSpPr txBox="1"/>
          <p:nvPr/>
        </p:nvSpPr>
        <p:spPr>
          <a:xfrm>
            <a:off x="755331" y="1760591"/>
            <a:ext cx="8096775" cy="4714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altLang="en-US" sz="2400" b="1">
                <a:solidFill>
                  <a:srgbClr val="0070C0"/>
                </a:solidFill>
                <a:latin typeface="Calibri"/>
                <a:ea typeface="Calibri"/>
                <a:cs typeface="Calibri"/>
                <a:sym typeface="Calibri"/>
              </a:rPr>
              <a:t>•</a:t>
            </a:r>
            <a:r>
              <a:rPr lang="en-US" altLang="en-US" sz="2400" b="1">
                <a:solidFill>
                  <a:srgbClr val="0070C0"/>
                </a:solidFill>
                <a:latin typeface="Calibri"/>
                <a:ea typeface="Calibri"/>
                <a:cs typeface="Calibri"/>
                <a:sym typeface="Calibri"/>
              </a:rPr>
              <a:t> </a:t>
            </a:r>
            <a:r>
              <a:rPr lang="en-US" sz="2400" b="1">
                <a:solidFill>
                  <a:srgbClr val="0070C0"/>
                </a:solidFill>
                <a:latin typeface="Calibri"/>
                <a:ea typeface="Calibri"/>
                <a:cs typeface="Calibri"/>
                <a:sym typeface="Calibri"/>
              </a:rPr>
              <a:t>We took the employee datas from kaggle website. </a:t>
            </a:r>
            <a:endParaRPr sz="2000" b="1">
              <a:solidFill>
                <a:srgbClr val="0070C0"/>
              </a:solidFill>
            </a:endParaRPr>
          </a:p>
          <a:p>
            <a:pPr marL="0" marR="0" lvl="0" indent="0" algn="l" rtl="0">
              <a:spcBef>
                <a:spcPts val="0"/>
              </a:spcBef>
              <a:spcAft>
                <a:spcPts val="0"/>
              </a:spcAft>
              <a:buNone/>
            </a:pPr>
            <a:r>
              <a:rPr lang="en-IN" altLang="en-US" sz="2400" b="1">
                <a:solidFill>
                  <a:srgbClr val="0070C0"/>
                </a:solidFill>
                <a:latin typeface="Calibri"/>
                <a:ea typeface="Calibri"/>
                <a:cs typeface="Calibri"/>
                <a:sym typeface="Calibri"/>
              </a:rPr>
              <a:t>•</a:t>
            </a:r>
            <a:r>
              <a:rPr lang="en-US" altLang="en-US" sz="2400" b="1">
                <a:solidFill>
                  <a:srgbClr val="0070C0"/>
                </a:solidFill>
                <a:latin typeface="Calibri"/>
                <a:ea typeface="Calibri"/>
                <a:cs typeface="Calibri"/>
                <a:sym typeface="Calibri"/>
              </a:rPr>
              <a:t> </a:t>
            </a:r>
            <a:r>
              <a:rPr lang="en-US" sz="2400" b="1">
                <a:solidFill>
                  <a:srgbClr val="0070C0"/>
                </a:solidFill>
                <a:latin typeface="Calibri"/>
                <a:ea typeface="Calibri"/>
                <a:cs typeface="Calibri"/>
                <a:sym typeface="Calibri"/>
              </a:rPr>
              <a:t>We have 26 features totally.But, We used only 9 of the features.</a:t>
            </a:r>
            <a:endParaRPr sz="2000" b="1">
              <a:solidFill>
                <a:srgbClr val="0070C0"/>
              </a:solidFill>
            </a:endParaRPr>
          </a:p>
          <a:p>
            <a:pPr marL="0" marR="0" lvl="0" indent="0" algn="l" rtl="0">
              <a:spcBef>
                <a:spcPts val="0"/>
              </a:spcBef>
              <a:spcAft>
                <a:spcPts val="0"/>
              </a:spcAft>
              <a:buNone/>
            </a:pPr>
            <a:r>
              <a:rPr lang="en-IN" altLang="en-US" sz="2400" b="1">
                <a:solidFill>
                  <a:srgbClr val="0070C0"/>
                </a:solidFill>
                <a:latin typeface="Calibri"/>
                <a:ea typeface="Calibri"/>
                <a:cs typeface="Calibri"/>
                <a:sym typeface="Calibri"/>
              </a:rPr>
              <a:t>•</a:t>
            </a:r>
            <a:r>
              <a:rPr lang="en-US" altLang="en-US" sz="2400" b="1">
                <a:solidFill>
                  <a:srgbClr val="0070C0"/>
                </a:solidFill>
                <a:latin typeface="Calibri"/>
                <a:ea typeface="Calibri"/>
                <a:cs typeface="Calibri"/>
                <a:sym typeface="Calibri"/>
              </a:rPr>
              <a:t> We</a:t>
            </a:r>
            <a:r>
              <a:rPr lang="en-US" sz="2400" b="1">
                <a:solidFill>
                  <a:srgbClr val="0070C0"/>
                </a:solidFill>
                <a:latin typeface="Calibri"/>
                <a:ea typeface="Calibri"/>
                <a:cs typeface="Calibri"/>
                <a:sym typeface="Calibri"/>
              </a:rPr>
              <a:t> entered the name of the employees in Alphabetical order. And we also entered the employee type in Alphabetical order.</a:t>
            </a:r>
            <a:endParaRPr sz="2000" b="1">
              <a:solidFill>
                <a:srgbClr val="0070C0"/>
              </a:solidFill>
              <a:latin typeface="Calibri"/>
              <a:ea typeface="Calibri"/>
              <a:cs typeface="Calibri"/>
              <a:sym typeface="Calibri"/>
            </a:endParaRPr>
          </a:p>
          <a:p>
            <a:pPr marL="0" marR="0" lvl="0" indent="0" algn="l" rtl="0">
              <a:spcBef>
                <a:spcPts val="0"/>
              </a:spcBef>
              <a:spcAft>
                <a:spcPts val="0"/>
              </a:spcAft>
              <a:buNone/>
            </a:pPr>
            <a:r>
              <a:rPr lang="en-IN" altLang="en-US" sz="2400" b="1">
                <a:solidFill>
                  <a:srgbClr val="0070C0"/>
                </a:solidFill>
                <a:latin typeface="Calibri"/>
                <a:ea typeface="Calibri"/>
                <a:cs typeface="Calibri"/>
                <a:sym typeface="Calibri"/>
              </a:rPr>
              <a:t>•</a:t>
            </a:r>
            <a:r>
              <a:rPr lang="en-US" altLang="en-US" sz="2400" b="1">
                <a:solidFill>
                  <a:srgbClr val="0070C0"/>
                </a:solidFill>
                <a:latin typeface="Calibri"/>
                <a:ea typeface="Calibri"/>
                <a:cs typeface="Calibri"/>
                <a:sym typeface="Calibri"/>
              </a:rPr>
              <a:t> We</a:t>
            </a:r>
            <a:r>
              <a:rPr lang="en-US" sz="2400" b="1">
                <a:solidFill>
                  <a:srgbClr val="0070C0"/>
                </a:solidFill>
                <a:latin typeface="Calibri"/>
                <a:ea typeface="Calibri"/>
                <a:cs typeface="Calibri"/>
                <a:sym typeface="Calibri"/>
              </a:rPr>
              <a:t> entered the performance level of the employee in Numerical value.</a:t>
            </a:r>
            <a:endParaRPr sz="2000" b="1">
              <a:solidFill>
                <a:srgbClr val="0070C0"/>
              </a:solidFill>
            </a:endParaRPr>
          </a:p>
          <a:p>
            <a:pPr marL="0" marR="0" lvl="0" indent="0" algn="l" rtl="0">
              <a:spcBef>
                <a:spcPts val="0"/>
              </a:spcBef>
              <a:spcAft>
                <a:spcPts val="0"/>
              </a:spcAft>
              <a:buNone/>
            </a:pPr>
            <a:r>
              <a:rPr lang="en-IN" altLang="en-US" sz="2400" b="1">
                <a:solidFill>
                  <a:srgbClr val="0070C0"/>
                </a:solidFill>
                <a:latin typeface="Calibri"/>
                <a:ea typeface="Calibri"/>
                <a:cs typeface="Calibri"/>
                <a:sym typeface="Calibri"/>
              </a:rPr>
              <a:t>•</a:t>
            </a:r>
            <a:r>
              <a:rPr lang="en-US" altLang="en-US" sz="2400" b="1">
                <a:solidFill>
                  <a:srgbClr val="0070C0"/>
                </a:solidFill>
                <a:latin typeface="Calibri"/>
                <a:ea typeface="Calibri"/>
                <a:cs typeface="Calibri"/>
                <a:sym typeface="Calibri"/>
              </a:rPr>
              <a:t> We</a:t>
            </a:r>
            <a:r>
              <a:rPr lang="en-US" sz="2400" b="1">
                <a:solidFill>
                  <a:srgbClr val="0070C0"/>
                </a:solidFill>
                <a:latin typeface="Calibri"/>
                <a:ea typeface="Calibri"/>
                <a:cs typeface="Calibri"/>
                <a:sym typeface="Calibri"/>
              </a:rPr>
              <a:t> entered the gender of the employees as Male/Female.</a:t>
            </a:r>
            <a:endParaRPr sz="2000" b="1">
              <a:solidFill>
                <a:srgbClr val="0070C0"/>
              </a:solidFill>
            </a:endParaRPr>
          </a:p>
          <a:p>
            <a:pPr marL="0" marR="0" lvl="0" indent="0" algn="l" rtl="0">
              <a:spcBef>
                <a:spcPts val="0"/>
              </a:spcBef>
              <a:spcAft>
                <a:spcPts val="0"/>
              </a:spcAft>
              <a:buNone/>
            </a:pPr>
            <a:r>
              <a:rPr lang="en-IN" altLang="en-US" sz="2400" b="1">
                <a:solidFill>
                  <a:srgbClr val="0070C0"/>
                </a:solidFill>
                <a:latin typeface="Calibri"/>
                <a:ea typeface="Calibri"/>
                <a:cs typeface="Calibri"/>
                <a:sym typeface="Calibri"/>
              </a:rPr>
              <a:t>•</a:t>
            </a:r>
            <a:r>
              <a:rPr lang="en-US" altLang="en-US" sz="2400" b="1">
                <a:solidFill>
                  <a:srgbClr val="0070C0"/>
                </a:solidFill>
                <a:latin typeface="Calibri"/>
                <a:ea typeface="Calibri"/>
                <a:cs typeface="Calibri"/>
                <a:sym typeface="Calibri"/>
              </a:rPr>
              <a:t> We</a:t>
            </a:r>
            <a:r>
              <a:rPr lang="en-US" sz="2400" b="1">
                <a:solidFill>
                  <a:srgbClr val="0070C0"/>
                </a:solidFill>
                <a:latin typeface="Calibri"/>
                <a:ea typeface="Calibri"/>
                <a:cs typeface="Calibri"/>
                <a:sym typeface="Calibri"/>
              </a:rPr>
              <a:t> entered the data of employee rating in Numerical value.</a:t>
            </a:r>
            <a:endParaRPr sz="2000" b="1">
              <a:solidFill>
                <a:srgbClr val="0070C0"/>
              </a:solidFill>
            </a:endParaRPr>
          </a:p>
          <a:p>
            <a:pPr marL="0" marR="0" lvl="0" indent="0" algn="l" rtl="0">
              <a:spcBef>
                <a:spcPts val="0"/>
              </a:spcBef>
              <a:spcAft>
                <a:spcPts val="0"/>
              </a:spcAft>
              <a:buNone/>
            </a:pPr>
            <a:r>
              <a:rPr lang="en-IN" altLang="en-US" sz="2400" b="1">
                <a:solidFill>
                  <a:srgbClr val="0070C0"/>
                </a:solidFill>
                <a:latin typeface="Calibri"/>
                <a:ea typeface="Calibri"/>
                <a:cs typeface="Calibri"/>
                <a:sym typeface="Calibri"/>
              </a:rPr>
              <a:t>•</a:t>
            </a:r>
            <a:r>
              <a:rPr lang="en-US" altLang="en-US" sz="2400" b="1">
                <a:solidFill>
                  <a:srgbClr val="0070C0"/>
                </a:solidFill>
                <a:latin typeface="Calibri"/>
                <a:ea typeface="Calibri"/>
                <a:cs typeface="Calibri"/>
                <a:sym typeface="Calibri"/>
              </a:rPr>
              <a:t> We</a:t>
            </a:r>
            <a:r>
              <a:rPr lang="en-US" sz="2400" b="1">
                <a:solidFill>
                  <a:srgbClr val="0070C0"/>
                </a:solidFill>
                <a:latin typeface="Calibri"/>
                <a:ea typeface="Calibri"/>
                <a:cs typeface="Calibri"/>
                <a:sym typeface="Calibri"/>
              </a:rPr>
              <a:t> entered the Business unit in Alphabetical order.</a:t>
            </a:r>
            <a:endParaRPr sz="2000" b="1">
              <a:solidFill>
                <a:srgbClr val="0070C0"/>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048686" name="Google Shape;179;p9"/>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48687" name="Google Shape;180;p9"/>
          <p:cNvSpPr/>
          <p:nvPr/>
        </p:nvSpPr>
        <p:spPr>
          <a:xfrm>
            <a:off x="11391518" y="893941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88" name="Google Shape;181;p9"/>
          <p:cNvSpPr/>
          <p:nvPr/>
        </p:nvSpPr>
        <p:spPr>
          <a:xfrm>
            <a:off x="6843423" y="-792202"/>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89" name="Google Shape;182;p9"/>
          <p:cNvSpPr/>
          <p:nvPr/>
        </p:nvSpPr>
        <p:spPr>
          <a:xfrm>
            <a:off x="9353550" y="939661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097165" name="Google Shape;183;p9"/>
          <p:cNvPicPr preferRelativeResize="0">
            <a:picLocks/>
          </p:cNvPicPr>
          <p:nvPr/>
        </p:nvPicPr>
        <p:blipFill rotWithShape="1">
          <a:blip r:embed="rId3">
            <a:alphaModFix/>
          </a:blip>
          <a:srcRect/>
          <a:stretch>
            <a:fillRect/>
          </a:stretch>
        </p:blipFill>
        <p:spPr>
          <a:xfrm>
            <a:off x="405765" y="3245631"/>
            <a:ext cx="2466975" cy="3419475"/>
          </a:xfrm>
          <a:prstGeom prst="rect">
            <a:avLst/>
          </a:prstGeom>
          <a:noFill/>
          <a:ln>
            <a:noFill/>
          </a:ln>
        </p:spPr>
      </p:pic>
      <p:sp>
        <p:nvSpPr>
          <p:cNvPr id="1048690" name="Google Shape;184;p9"/>
          <p:cNvSpPr txBox="1">
            <a:spLocks noGrp="1"/>
          </p:cNvSpPr>
          <p:nvPr>
            <p:ph type="title"/>
          </p:nvPr>
        </p:nvSpPr>
        <p:spPr>
          <a:xfrm>
            <a:off x="739775" y="654938"/>
            <a:ext cx="8480425" cy="740401"/>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800" u="sng">
                <a:solidFill>
                  <a:srgbClr val="330066"/>
                </a:solidFill>
              </a:rPr>
              <a:t>The "WOW" in our solution:</a:t>
            </a:r>
            <a:endParaRPr sz="4250" u="sng">
              <a:solidFill>
                <a:srgbClr val="330066"/>
              </a:solidFill>
            </a:endParaRPr>
          </a:p>
        </p:txBody>
      </p:sp>
      <p:sp>
        <p:nvSpPr>
          <p:cNvPr id="1048691" name="Google Shape;185;p9"/>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9</a:t>
            </a:fld>
            <a:endParaRPr sz="1100">
              <a:solidFill>
                <a:schemeClr val="dk1"/>
              </a:solidFill>
              <a:latin typeface="Trebuchet MS"/>
              <a:ea typeface="Trebuchet MS"/>
              <a:cs typeface="Trebuchet MS"/>
              <a:sym typeface="Trebuchet MS"/>
            </a:endParaRPr>
          </a:p>
        </p:txBody>
      </p:sp>
      <p:sp>
        <p:nvSpPr>
          <p:cNvPr id="1048692" name="Google Shape;186;p9"/>
          <p:cNvSpPr txBox="1"/>
          <p:nvPr/>
        </p:nvSpPr>
        <p:spPr>
          <a:xfrm>
            <a:off x="819532" y="2015455"/>
            <a:ext cx="8534018" cy="1132800"/>
          </a:xfrm>
          <a:prstGeom prst="rect">
            <a:avLst/>
          </a:prstGeom>
          <a:noFill/>
          <a:ln>
            <a:noFill/>
          </a:ln>
        </p:spPr>
        <p:txBody>
          <a:bodyPr spcFirstLastPara="1" wrap="square" lIns="91425" tIns="45700" rIns="91425" bIns="45700" anchor="t" anchorCtr="0">
            <a:spAutoFit/>
          </a:bodyPr>
          <a:lstStyle/>
          <a:p>
            <a:pPr marL="457200" marR="0" lvl="0" indent="-457200" algn="l" rtl="0">
              <a:spcBef>
                <a:spcPts val="0"/>
              </a:spcBef>
              <a:spcAft>
                <a:spcPts val="0"/>
              </a:spcAft>
              <a:buClr>
                <a:srgbClr val="0D0D0D"/>
              </a:buClr>
              <a:buSzPts val="2800"/>
              <a:buFont typeface="Noto Sans Symbols"/>
              <a:buChar char="⮚"/>
            </a:pPr>
            <a:r>
              <a:rPr lang="en-US" sz="2800" b="1" i="0">
                <a:solidFill>
                  <a:srgbClr val="0070C0"/>
                </a:solidFill>
                <a:latin typeface="Times New Roman"/>
                <a:ea typeface="Times New Roman"/>
                <a:cs typeface="Times New Roman"/>
                <a:sym typeface="Times New Roman"/>
              </a:rPr>
              <a:t> PERFORMANCE LEVEL =IFS(Z8&gt;=5,”VERY</a:t>
            </a:r>
            <a:endParaRPr lang="en-US" sz="2400" b="1" i="0">
              <a:solidFill>
                <a:srgbClr val="0070C0"/>
              </a:solidFill>
              <a:latin typeface="Times New Roman"/>
              <a:ea typeface="Times New Roman"/>
              <a:cs typeface="Times New Roman"/>
              <a:sym typeface="Times New Roman"/>
            </a:endParaRPr>
          </a:p>
          <a:p>
            <a:pPr marL="0" marR="0" lvl="0" indent="0" algn="l" rtl="0">
              <a:spcBef>
                <a:spcPts val="0"/>
              </a:spcBef>
              <a:spcAft>
                <a:spcPts val="0"/>
              </a:spcAft>
              <a:buNone/>
            </a:pPr>
            <a:r>
              <a:rPr lang="en-US" sz="2800" b="1" i="0">
                <a:solidFill>
                  <a:srgbClr val="0070C0"/>
                </a:solidFill>
                <a:latin typeface="Times New Roman"/>
                <a:ea typeface="Times New Roman"/>
                <a:cs typeface="Times New Roman"/>
                <a:sym typeface="Times New Roman"/>
              </a:rPr>
              <a:t>       HIGH”,Z8&gt;=4,”HIGH”,Z8&gt;=3,”MED”,TRUE,”LOW”)</a:t>
            </a:r>
            <a:endParaRPr lang="en-US" sz="2400" b="1" i="0">
              <a:solidFill>
                <a:srgbClr val="0070C0"/>
              </a:solidFill>
              <a:latin typeface="Times New Roman"/>
              <a:ea typeface="Times New Roman"/>
              <a:cs typeface="Times New Roman"/>
              <a:sym typeface="Times New Roman"/>
            </a:endParaRPr>
          </a:p>
          <a:p>
            <a:pPr marL="0" marR="0" lvl="0" indent="0" algn="l" rtl="0">
              <a:spcBef>
                <a:spcPts val="0"/>
              </a:spcBef>
              <a:spcAft>
                <a:spcPts val="0"/>
              </a:spcAft>
              <a:buNone/>
            </a:pPr>
            <a:endParaRPr sz="2800" b="1">
              <a:solidFill>
                <a:srgbClr val="0070C0"/>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12</Slides>
  <Notes>12</Notes>
  <HiddenSlides>0</HiddenSlide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 </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Data Analysis using Excel  </dc:title>
  <dc:creator>Konduru Narasimha</dc:creator>
  <cp:lastModifiedBy>jerlingraze2004@gmail.com</cp:lastModifiedBy>
  <cp:revision>1</cp:revision>
  <dcterms:created xsi:type="dcterms:W3CDTF">2024-08-28T01:21:28Z</dcterms:created>
  <dcterms:modified xsi:type="dcterms:W3CDTF">2024-08-30T12:06:34Z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2024-03-21T08:00:00Z</vt:filetime>
  </property>
  <property fmtid="{D5CDD505-2E9C-101B-9397-08002B2CF9AE}" pid="3" name="LastSaved">
    <vt:filetime>2024-03-29T08:00:00Z</vt:filetime>
  </property>
  <property fmtid="{D5CDD505-2E9C-101B-9397-08002B2CF9AE}" pid="4" name="ICV">
    <vt:lpwstr>f1726f8d7cbb4f418a89ecaba51741e5</vt:lpwstr>
  </property>
  <property fmtid="{D5CDD505-2E9C-101B-9397-08002B2CF9AE}" pid="5" name="KSOProductBuildVer">
    <vt:lpwstr>1033-0.0.0.0</vt:lpwstr>
  </property>
</Properties>
</file>