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Default Extension="xlsm" ContentType="application/vnd.ms-excel.sheet.macroEnabled.12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57A2D-7A6C-4AC3-BADF-BB52FD4C5A48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B51BA-94BF-4A8D-8839-8A633762B2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B51BA-94BF-4A8D-8839-8A633762B2D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1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30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1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9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1444295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5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3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3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7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3" y="5791254"/>
            <a:ext cx="3402315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9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ransition>
    <p:dissolv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Macro-Enabled_Worksheet1.xlsm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sz="32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ARULMIGU PALANIADAVAR COLLEGE OF ARTS AND CULTURE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14600"/>
            <a:ext cx="8001000" cy="685800"/>
          </a:xfrm>
        </p:spPr>
        <p:txBody>
          <a:bodyPr>
            <a:normAutofit fontScale="77500" lnSpcReduction="20000"/>
          </a:bodyPr>
          <a:lstStyle/>
          <a:p>
            <a:r>
              <a:rPr lang="en-I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</a:t>
            </a:r>
            <a:r>
              <a:rPr lang="en-IN" sz="4800" b="1" dirty="0" smtClean="0"/>
              <a:t> </a:t>
            </a:r>
            <a:r>
              <a:rPr lang="en-I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en-IN" sz="4800" b="1" dirty="0" smtClean="0"/>
              <a:t> </a:t>
            </a:r>
            <a:r>
              <a:rPr lang="en-IN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MATHEMATICS</a:t>
            </a:r>
            <a:endParaRPr lang="en-US" sz="4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1143001"/>
            <a:ext cx="16764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81000" y="3200400"/>
            <a:ext cx="84582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Course </a:t>
            </a:r>
            <a:r>
              <a:rPr lang="en-IN" sz="2400" dirty="0" smtClean="0">
                <a:latin typeface="Arial Narrow" pitchFamily="34" charset="0"/>
              </a:rPr>
              <a:t>Name :</a:t>
            </a:r>
            <a:r>
              <a:rPr lang="en-IN" sz="2400" dirty="0" smtClean="0"/>
              <a:t>   </a:t>
            </a:r>
            <a:r>
              <a:rPr lang="en-IN" sz="2400" dirty="0" smtClean="0">
                <a:solidFill>
                  <a:srgbClr val="0070C0"/>
                </a:solidFill>
              </a:rPr>
              <a:t>Data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rgbClr val="0070C0"/>
                </a:solidFill>
              </a:rPr>
              <a:t>Literacy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rgbClr val="0070C0"/>
                </a:solidFill>
              </a:rPr>
              <a:t>With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rgbClr val="0070C0"/>
                </a:solidFill>
              </a:rPr>
              <a:t>Tableau</a:t>
            </a:r>
          </a:p>
          <a:p>
            <a:pPr algn="ctr"/>
            <a:r>
              <a:rPr lang="en-IN" sz="2400" dirty="0" smtClean="0"/>
              <a:t>Project Name:  </a:t>
            </a:r>
            <a:r>
              <a:rPr lang="en-IN" sz="2400" dirty="0" smtClean="0">
                <a:solidFill>
                  <a:schemeClr val="accent3"/>
                </a:solidFill>
              </a:rPr>
              <a:t>Unveiling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chemeClr val="accent3"/>
                </a:solidFill>
              </a:rPr>
              <a:t>Market</a:t>
            </a:r>
            <a:r>
              <a:rPr lang="en-IN" sz="2400" dirty="0" smtClean="0"/>
              <a:t> </a:t>
            </a:r>
            <a:r>
              <a:rPr lang="en-IN" sz="2400" dirty="0" smtClean="0">
                <a:solidFill>
                  <a:schemeClr val="accent3"/>
                </a:solidFill>
              </a:rPr>
              <a:t>Insights</a:t>
            </a:r>
            <a:endParaRPr lang="en-IN" sz="2400" dirty="0" smtClean="0"/>
          </a:p>
          <a:p>
            <a:pPr algn="ctr"/>
            <a:r>
              <a:rPr lang="en-IN" sz="1600" dirty="0" smtClean="0"/>
              <a:t>ANALYSING SPENDING BEHAVIOUR AND IDENTIFYING OPPURUNITIES FOR GROWTH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5181600"/>
            <a:ext cx="3124200" cy="1143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MENTOR</a:t>
            </a:r>
          </a:p>
          <a:p>
            <a:r>
              <a:rPr lang="en-IN" sz="2300" dirty="0" smtClean="0">
                <a:latin typeface="Times New Roman" pitchFamily="18" charset="0"/>
                <a:cs typeface="Times New Roman" pitchFamily="18" charset="0"/>
              </a:rPr>
              <a:t>K.MARUTHUMUTHU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90600" y="4572000"/>
            <a:ext cx="4114800" cy="2286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MEMBERS      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10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K.JERLINA NANCY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A.ISHA KARTHIKEYINI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A.KOWSALYA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S.SUDHARSAN 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"/>
            <a:ext cx="7086600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2" y="228601"/>
            <a:ext cx="7924799" cy="499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"/>
            <a:ext cx="8229600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"/>
            <a:ext cx="8305800" cy="519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2" y="0"/>
            <a:ext cx="8229599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0"/>
            <a:ext cx="8234363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2" y="228601"/>
            <a:ext cx="7619999" cy="500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4191001"/>
            <a:ext cx="4800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>
              <a:buFont typeface="Wingdings" pitchFamily="2" charset="2"/>
              <a:buChar char="Ø"/>
            </a:pPr>
            <a:r>
              <a:rPr lang="en-US" sz="1400" dirty="0" smtClean="0">
                <a:solidFill>
                  <a:schemeClr val="accent4">
                    <a:lumMod val="50000"/>
                  </a:schemeClr>
                </a:solidFill>
              </a:rPr>
              <a:t>https://public.tableau.com/app/profile/jerlina.nancy/viz/wholesalecustomeranalysis_16965621069300/Dashboard1?publish=yes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1066800"/>
            <a:ext cx="6096000" cy="1066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TABLEAU PUBLIC LINK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286000" y="282883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https://public.tableau.com/app/profile/jerlina.nancy/viz/wholesalecustomeranalysis_16965621069300/Dashboard1?publish=yes</a:t>
            </a:r>
            <a:endParaRPr lang="en-U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304800"/>
            <a:ext cx="7239000" cy="83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3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SCREENSHORT OF DASHBOARD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3">
                  <a:lumMod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329613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8077200" cy="1295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SCREENSHORT OF STORY</a:t>
            </a: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781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48072"/>
          </a:xfrm>
        </p:spPr>
        <p:txBody>
          <a:bodyPr/>
          <a:lstStyle/>
          <a:p>
            <a:r>
              <a:rPr lang="en-IN" dirty="0" smtClean="0">
                <a:solidFill>
                  <a:schemeClr val="accent2"/>
                </a:solidFill>
              </a:rPr>
              <a:t>Tableau Desktop is a data visualization application to facilitate you to examine virtually any kind of structured data and generate highly interactive, beautiful graphs, dashboards and reports within minutes.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Once a quick installation, you can tie to virtually any data source from spreadsheets to data warehouses and display information in several graphic perspectives.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Designed to be easy to utilize you will be working more rapidly than ever before.</a:t>
            </a:r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239000" cy="762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INTRODUCTION TO TABLEAU</a:t>
            </a:r>
            <a:endParaRPr lang="en-US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1295400"/>
            <a:ext cx="65532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CONCLUSION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2" y="2362200"/>
            <a:ext cx="56673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2438400"/>
            <a:ext cx="5257800" cy="152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</a:t>
            </a:r>
            <a:endParaRPr lang="en-US" sz="40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WhatsApp Image 2023-10-06 at 15.32.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62562" y="1481138"/>
            <a:ext cx="6218879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76400"/>
          </a:xfrm>
        </p:spPr>
        <p:txBody>
          <a:bodyPr/>
          <a:lstStyle/>
          <a:p>
            <a:pPr algn="ctr"/>
            <a:r>
              <a:rPr lang="en-IN" dirty="0" smtClean="0">
                <a:solidFill>
                  <a:srgbClr val="92D050"/>
                </a:solidFill>
              </a:rPr>
              <a:t>KEY </a:t>
            </a:r>
            <a:r>
              <a:rPr lang="en-IN" sz="4000" dirty="0" smtClean="0">
                <a:solidFill>
                  <a:srgbClr val="92D050"/>
                </a:solidFill>
              </a:rPr>
              <a:t>FEATURES </a:t>
            </a:r>
            <a:r>
              <a:rPr lang="en-IN" dirty="0" smtClean="0">
                <a:solidFill>
                  <a:srgbClr val="92D050"/>
                </a:solidFill>
              </a:rPr>
              <a:t>OF TABLEAU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14600" y="1624807"/>
            <a:ext cx="411480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FF0000"/>
                </a:solidFill>
              </a:rPr>
              <a:t>EMPATHY MAP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866492"/>
            <a:ext cx="8229600" cy="375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rgbClr val="002060"/>
                </a:solidFill>
              </a:rPr>
              <a:t>BRAINSTORMING MAP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DATA SET</a:t>
            </a:r>
            <a:endParaRPr lang="en-US" dirty="0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>
            <p:ph idx="1"/>
          </p:nvPr>
        </p:nvGraphicFramePr>
        <p:xfrm>
          <a:off x="2" y="1447800"/>
          <a:ext cx="8839199" cy="4525962"/>
        </p:xfrm>
        <a:graphic>
          <a:graphicData uri="http://schemas.openxmlformats.org/presentationml/2006/ole">
            <p:oleObj spid="_x0000_s11271" name="Macro-Enabled Worksheet" r:id="rId3" imgW="4886129" imgH="11820354" progId="Excel.SheetMacroEnabled.12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57200" y="1771577"/>
            <a:ext cx="8229600" cy="394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accent2">
                    <a:lumMod val="75000"/>
                  </a:schemeClr>
                </a:solidFill>
              </a:rPr>
              <a:t>DASHBOARD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1" y="609600"/>
            <a:ext cx="7591425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743200" y="0"/>
            <a:ext cx="25908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STORY</a:t>
            </a:r>
            <a:endParaRPr lang="en-US" sz="28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838200"/>
            <a:ext cx="8229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376</TotalTime>
  <Words>149</Words>
  <Application>Microsoft Office PowerPoint</Application>
  <PresentationFormat>On-screen Show (4:3)</PresentationFormat>
  <Paragraphs>31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Concourse</vt:lpstr>
      <vt:lpstr>Macro-Enabled Worksheet</vt:lpstr>
      <vt:lpstr>ARULMIGU PALANIADAVAR COLLEGE OF ARTS AND CULTURE</vt:lpstr>
      <vt:lpstr>INTRODUCTION TO TABLEAU</vt:lpstr>
      <vt:lpstr>KEY FEATURES OF TABLEAU</vt:lpstr>
      <vt:lpstr>EMPATHY MAP</vt:lpstr>
      <vt:lpstr>BRAINSTORMING MAP</vt:lpstr>
      <vt:lpstr>DATA SET</vt:lpstr>
      <vt:lpstr>DASHBOARD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ARULMIGU PALANIANADAVAR COLLEGE OF ARTS AND CULTURE</dc:title>
  <dc:creator>GK</dc:creator>
  <cp:lastModifiedBy>GK</cp:lastModifiedBy>
  <cp:revision>47</cp:revision>
  <dcterms:created xsi:type="dcterms:W3CDTF">2006-08-16T00:00:00Z</dcterms:created>
  <dcterms:modified xsi:type="dcterms:W3CDTF">2023-10-10T05:36:10Z</dcterms:modified>
</cp:coreProperties>
</file>