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Making Of My Database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Created By: Jeremy Whitenect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E1F57-DA15-292D-D4AE-21FD26CE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Advanced SQL Queries 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5D96-B770-5FB2-A4F8-45EC12EA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4249542"/>
          </a:xfrm>
        </p:spPr>
        <p:txBody>
          <a:bodyPr anchor="ctr">
            <a:normAutofit/>
          </a:bodyPr>
          <a:lstStyle/>
          <a:p>
            <a:r>
              <a:rPr lang="en-US" dirty="0"/>
              <a:t>The other two queries in the advanced section were much easier.</a:t>
            </a:r>
          </a:p>
          <a:p>
            <a:r>
              <a:rPr lang="en-US" dirty="0"/>
              <a:t>Overall, it was like doing one query due to how similar they are. </a:t>
            </a:r>
          </a:p>
          <a:p>
            <a:r>
              <a:rPr lang="en-CA" dirty="0"/>
              <a:t>Combined with the fact that I'd say they’re simpler than the previous one, these queries were a nice way to end things off. 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1880CFF-128E-487F-67FB-5A5B2AAAA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254"/>
            <a:ext cx="5737102" cy="1312134"/>
          </a:xfrm>
          <a:prstGeom prst="rect">
            <a:avLst/>
          </a:prstGeom>
        </p:spPr>
      </p:pic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78F4563-BC0F-70AC-0C44-E38B82CAD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26" y="5659929"/>
            <a:ext cx="6870974" cy="12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6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F01E-D499-E66B-0B85-8278883F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9448-8A63-8346-9C76-E87EB926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were some challenges as some of the more complicated queries required a bit of thinking and I had to weed out small errors that I had made.</a:t>
            </a:r>
          </a:p>
          <a:p>
            <a:r>
              <a:rPr lang="en-US" dirty="0"/>
              <a:t>But I got to learn a new SQL compiler because of the project which I am very thankful for, knew programs in my knowledge bank are always welcome.</a:t>
            </a:r>
          </a:p>
          <a:p>
            <a:r>
              <a:rPr lang="en-US" dirty="0"/>
              <a:t>If I had the choice, I think I would rearrange some of the queries in the standard and advanced sections because of my personal challenges but that may not apply to everyone.</a:t>
            </a:r>
          </a:p>
          <a:p>
            <a:r>
              <a:rPr lang="en-US" dirty="0"/>
              <a:t>In the end, I both enjoyed and was more frustrated than I expected  but it was a nice experience, and I was able to learn more about SQL!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95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387F-9FC8-B64B-E4E3-697D364E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Arguably The Most Important Part: </a:t>
            </a:r>
            <a:br>
              <a:rPr lang="en-US" dirty="0"/>
            </a:br>
            <a:r>
              <a:rPr lang="en-US" dirty="0"/>
              <a:t>The Program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2FFA-1382-AA92-F37C-EE519E88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694321"/>
          </a:xfrm>
        </p:spPr>
        <p:txBody>
          <a:bodyPr>
            <a:normAutofit/>
          </a:bodyPr>
          <a:lstStyle/>
          <a:p>
            <a:r>
              <a:rPr lang="en-US" dirty="0"/>
              <a:t>For the first time in this course, it is the optimal choice to not use the online SQL editor we have been using.</a:t>
            </a:r>
          </a:p>
          <a:p>
            <a:r>
              <a:rPr lang="en-US" dirty="0"/>
              <a:t>There are many different SQL editors due to the popularity of the language</a:t>
            </a:r>
            <a:r>
              <a:rPr lang="en-CA" dirty="0"/>
              <a:t>, you could even use notepad and just have the online editor for testing.</a:t>
            </a:r>
          </a:p>
          <a:p>
            <a:r>
              <a:rPr lang="en-CA" dirty="0"/>
              <a:t>I personally opted to go with MySQL Workbench, it seemed very user friendly to me.</a:t>
            </a:r>
          </a:p>
          <a:p>
            <a:r>
              <a:rPr lang="en-CA" dirty="0"/>
              <a:t>Although it was an option, I opted to not use the GUI to create tables as I believe it goes against the point.</a:t>
            </a:r>
          </a:p>
          <a:p>
            <a:r>
              <a:rPr lang="en-CA" dirty="0"/>
              <a:t>However, I do understand why some would use it and I probably would have used it if I weren’t working on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265489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4DC2-1E3C-45E9-6EA7-943F774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934AC4-0FE3-22D6-C008-2B3824EB9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04800"/>
            <a:ext cx="12192000" cy="7162800"/>
          </a:xfrm>
        </p:spPr>
      </p:pic>
    </p:spTree>
    <p:extLst>
      <p:ext uri="{BB962C8B-B14F-4D97-AF65-F5344CB8AC3E}">
        <p14:creationId xmlns:p14="http://schemas.microsoft.com/office/powerpoint/2010/main" val="242801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A98C-181A-864E-0245-98269D8E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General Structure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61E1-6F06-60C0-7796-6C0C3E73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As seen on the previous slide, that was the entity relationship diagram</a:t>
            </a:r>
          </a:p>
          <a:p>
            <a:pPr>
              <a:lnSpc>
                <a:spcPct val="100000"/>
              </a:lnSpc>
            </a:pPr>
            <a:r>
              <a:rPr lang="en-CA" sz="1800"/>
              <a:t>This was the only feature I used in the GUI elements; it was quite a good one as I was able to create this after checking only a few boxes. </a:t>
            </a:r>
          </a:p>
          <a:p>
            <a:pPr>
              <a:lnSpc>
                <a:spcPct val="100000"/>
              </a:lnSpc>
            </a:pPr>
            <a:r>
              <a:rPr lang="en-CA" sz="1800"/>
              <a:t>This was a great way for me to understand the general structure of the database before inputting data and created the queries we were instructed to create. </a:t>
            </a:r>
          </a:p>
          <a:p>
            <a:pPr>
              <a:lnSpc>
                <a:spcPct val="100000"/>
              </a:lnSpc>
            </a:pPr>
            <a:r>
              <a:rPr lang="en-CA" sz="1800"/>
              <a:t>Tables were all created using the same format (seen here) with the CREATE TABLE function.</a:t>
            </a:r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8EB235C-952F-3510-9B0D-95B591C3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91" y="2870652"/>
            <a:ext cx="4944186" cy="21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DC533-84D0-380E-F8E5-8387D33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Data Insertion</a:t>
            </a:r>
            <a:endParaRPr lang="en-C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053D-5CE3-362E-CC5B-69857B89A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Without data, there would be no queries, this is a key part of SQL.</a:t>
            </a:r>
          </a:p>
          <a:p>
            <a:r>
              <a:rPr lang="en-US" dirty="0"/>
              <a:t>Here is an example of one of the tables I inserted data into. </a:t>
            </a:r>
          </a:p>
          <a:p>
            <a:r>
              <a:rPr lang="en-US" dirty="0"/>
              <a:t>Because of its necessity, this is something that was easily done for all tables.</a:t>
            </a:r>
            <a:endParaRPr lang="en-C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1A161E4-7BDF-A5F4-040C-DA121755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47" y="2952377"/>
            <a:ext cx="5778902" cy="3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78597-A009-A101-64BF-D8122C86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Normalization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0455-BD93-F69D-B935-99C9D4E5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There was one major aspect  of this database that needed to be normalized.</a:t>
            </a:r>
          </a:p>
          <a:p>
            <a:pPr>
              <a:lnSpc>
                <a:spcPct val="100000"/>
              </a:lnSpc>
            </a:pPr>
            <a:r>
              <a:rPr lang="en-US" sz="1800"/>
              <a:t>The authors table had a field, “name” as opposed to the standard first name and last name fields you would expect.</a:t>
            </a:r>
          </a:p>
          <a:p>
            <a:pPr>
              <a:lnSpc>
                <a:spcPct val="100000"/>
              </a:lnSpc>
            </a:pPr>
            <a:r>
              <a:rPr lang="en-US" sz="1800"/>
              <a:t>But, since the first and last names were separated by a space, I was able to use that space as a delimiter to move the information into two fields.</a:t>
            </a:r>
          </a:p>
          <a:p>
            <a:pPr>
              <a:lnSpc>
                <a:spcPct val="100000"/>
              </a:lnSpc>
            </a:pPr>
            <a:r>
              <a:rPr lang="en-US" sz="1800"/>
              <a:t>All that needed to be done afterwards was to drop the original column. </a:t>
            </a:r>
            <a:endParaRPr lang="en-CA" sz="18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85722A9-AC40-D61F-9032-F3BC535B4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36"/>
          <a:stretch/>
        </p:blipFill>
        <p:spPr>
          <a:xfrm>
            <a:off x="7066560" y="3176152"/>
            <a:ext cx="4065464" cy="11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26E0AA-ACAD-4929-A688-C5F6D3E37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1C1B4-B585-7330-0817-4C5591D7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SQL Queries</a:t>
            </a:r>
            <a:endParaRPr lang="en-CA" sz="3600"/>
          </a:p>
        </p:txBody>
      </p:sp>
      <p:pic>
        <p:nvPicPr>
          <p:cNvPr id="4" name="Picture 3" descr="A computer screen shot of a number of words&#10;&#10;Description automatically generated with medium confidence">
            <a:extLst>
              <a:ext uri="{FF2B5EF4-FFF2-40B4-BE49-F238E27FC236}">
                <a16:creationId xmlns:a16="http://schemas.microsoft.com/office/drawing/2014/main" id="{6B3BC2D2-D076-D565-5901-49AD4A5C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806797"/>
            <a:ext cx="10926860" cy="27113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F7D4-56DA-1924-9EDB-DA82F253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389" y="3689684"/>
            <a:ext cx="7992939" cy="2999874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From the non-advanced queries section, I would say that the one pictured here was the most difficult. </a:t>
            </a:r>
          </a:p>
          <a:p>
            <a:r>
              <a:rPr lang="en-US" dirty="0"/>
              <a:t>There were a lot of pieces to put together so to speak and because of that, I made an issue.</a:t>
            </a:r>
          </a:p>
          <a:p>
            <a:r>
              <a:rPr lang="en-CA" dirty="0"/>
              <a:t>Originally, I had o.book_id as o.order_id and that went beyond my notice</a:t>
            </a:r>
          </a:p>
          <a:p>
            <a:r>
              <a:rPr lang="en-CA" dirty="0"/>
              <a:t>The incorrect result did not go beyond my notice however, I spent an hour trying to find what was wrong.</a:t>
            </a:r>
          </a:p>
          <a:p>
            <a:r>
              <a:rPr lang="en-CA" dirty="0"/>
              <a:t>Then, I happened to glance at it in just the right way, saw the issue and jumped for joy when it worked. </a:t>
            </a:r>
          </a:p>
        </p:txBody>
      </p:sp>
    </p:spTree>
    <p:extLst>
      <p:ext uri="{BB962C8B-B14F-4D97-AF65-F5344CB8AC3E}">
        <p14:creationId xmlns:p14="http://schemas.microsoft.com/office/powerpoint/2010/main" val="186842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6D095-341F-7E06-7CC9-18534A6D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SQL Queries Cont.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E197-222C-8281-94CF-88B87F22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3" y="659342"/>
            <a:ext cx="8121275" cy="295044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The other queries went off without a hitch.</a:t>
            </a:r>
          </a:p>
          <a:p>
            <a:r>
              <a:rPr lang="en-US" dirty="0"/>
              <a:t>I would like to spotlight this one, however.</a:t>
            </a:r>
          </a:p>
          <a:p>
            <a:r>
              <a:rPr lang="en-US" dirty="0"/>
              <a:t>It was the only query in which the data had to be changed and I believe that to be interesting.</a:t>
            </a:r>
          </a:p>
          <a:p>
            <a:r>
              <a:rPr lang="en-US" dirty="0"/>
              <a:t>I decided to up the price of Comedy books because I thought it was funny (haha, get it?)</a:t>
            </a:r>
          </a:p>
          <a:p>
            <a:r>
              <a:rPr lang="en-CA" dirty="0"/>
              <a:t>All the other queries were relatively simple, and it would be repetitious to go over all of them for the simple section.</a:t>
            </a:r>
          </a:p>
        </p:txBody>
      </p:sp>
      <p:pic>
        <p:nvPicPr>
          <p:cNvPr id="5" name="Picture 4" descr="A close-up of a book&#10;&#10;Description automatically generated">
            <a:extLst>
              <a:ext uri="{FF2B5EF4-FFF2-40B4-BE49-F238E27FC236}">
                <a16:creationId xmlns:a16="http://schemas.microsoft.com/office/drawing/2014/main" id="{7F0857F0-3F1E-D2D2-E184-20393D4A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64" y="3956424"/>
            <a:ext cx="5421628" cy="18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3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761467-7640-47B1-90D4-04ADAD63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38B1503-6FE9-46B4-9354-E943D91B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05514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219D2-31BE-8AAA-30EF-1995F7D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965196"/>
            <a:ext cx="6197686" cy="13716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Advanced SQL Queries</a:t>
            </a:r>
            <a:endParaRPr lang="en-CA"/>
          </a:p>
        </p:txBody>
      </p:sp>
      <p:pic>
        <p:nvPicPr>
          <p:cNvPr id="4" name="Picture 3" descr="A close-up of a code&#10;&#10;Description automatically generated">
            <a:extLst>
              <a:ext uri="{FF2B5EF4-FFF2-40B4-BE49-F238E27FC236}">
                <a16:creationId xmlns:a16="http://schemas.microsoft.com/office/drawing/2014/main" id="{332DA795-67F1-7FC9-C2B6-7FB06E29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" y="2465296"/>
            <a:ext cx="4555957" cy="1739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BC6C-FC37-FCA9-D7C5-6D7EB5920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053389"/>
            <a:ext cx="6197686" cy="4475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advanced section a.k.a just more queries!</a:t>
            </a:r>
          </a:p>
          <a:p>
            <a:r>
              <a:rPr lang="en-CA" dirty="0"/>
              <a:t>This one here were I had to get the average price of books per author was the one that required the most thinking.</a:t>
            </a:r>
          </a:p>
          <a:p>
            <a:r>
              <a:rPr lang="en-CA" dirty="0"/>
              <a:t>Like the one in the previous section, I knew the pieces, I just had to put them together in the right order. </a:t>
            </a:r>
          </a:p>
          <a:p>
            <a:r>
              <a:rPr lang="en-CA" dirty="0"/>
              <a:t>I’d say this was easier than the one in which I made the mistake but if I didn’t make that mistake, I’d say this was harder.</a:t>
            </a:r>
          </a:p>
        </p:txBody>
      </p:sp>
    </p:spTree>
    <p:extLst>
      <p:ext uri="{BB962C8B-B14F-4D97-AF65-F5344CB8AC3E}">
        <p14:creationId xmlns:p14="http://schemas.microsoft.com/office/powerpoint/2010/main" val="2210912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282</TotalTime>
  <Words>845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Nova</vt:lpstr>
      <vt:lpstr>Arial Nova Light</vt:lpstr>
      <vt:lpstr>Wingdings 2</vt:lpstr>
      <vt:lpstr>SlateVTI</vt:lpstr>
      <vt:lpstr>The Making Of My Database Final Project</vt:lpstr>
      <vt:lpstr>Arguably The Most Important Part:  The Program </vt:lpstr>
      <vt:lpstr>General Structure</vt:lpstr>
      <vt:lpstr>General Structure</vt:lpstr>
      <vt:lpstr>Data Insertion</vt:lpstr>
      <vt:lpstr>Normalization</vt:lpstr>
      <vt:lpstr>SQL Queries</vt:lpstr>
      <vt:lpstr>SQL Queries Cont.</vt:lpstr>
      <vt:lpstr>Advanced SQL Queries</vt:lpstr>
      <vt:lpstr>Advanced SQL Queries Cont.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Making Of My Database Final Project</dc:title>
  <dc:creator>Jeremy Whitenect</dc:creator>
  <cp:lastModifiedBy>Jeremy Whitenect</cp:lastModifiedBy>
  <cp:revision>7</cp:revision>
  <dcterms:created xsi:type="dcterms:W3CDTF">2023-11-30T12:26:41Z</dcterms:created>
  <dcterms:modified xsi:type="dcterms:W3CDTF">2023-12-04T22:50:39Z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