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ae74123e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ae74123e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ae74123e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ae74123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e74123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ae74123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e74123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e74123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e74123e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e74123e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ae74123e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ae74123e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e74123e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ae74123e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 Made A Visual Novel In Ren’Py (And How You Can Too)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Jeremy W.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(Brief) History Lesson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299825" y="1567550"/>
            <a:ext cx="53502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put it in very simply words, a visual novel is basically a video game but with a focus on story, and with limited visuals, typically being made on the cheap.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They’re also traditionally romance stories, but don’t have to be.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Ren’Py (a </a:t>
            </a:r>
            <a:r>
              <a:rPr lang="en-GB"/>
              <a:t>portmanteau</a:t>
            </a:r>
            <a:r>
              <a:rPr lang="en-GB"/>
              <a:t> of ren’ai, the Japanese word for romantic love, and python) is built off pygame, a set of python modules made for making games.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 spite of this, Ren’Py’s language is a lot more of its own thing, with big parts of it almost being written like a screenplay.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It was created by Tom “PyTom” Rothamel.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025" y="1567549"/>
            <a:ext cx="861425" cy="13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7650038" y="2889800"/>
            <a:ext cx="136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mascot, Eileen, a visual novel-esque character with a python around her (get it?)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5" y="1791988"/>
            <a:ext cx="2079375" cy="15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09763" y="3351525"/>
            <a:ext cx="20463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 image of the tutorial VN included with Ren’Py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00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After downloading Ren’Py from the </a:t>
            </a:r>
            <a:r>
              <a:rPr lang="en-GB"/>
              <a:t>official</a:t>
            </a:r>
            <a:r>
              <a:rPr lang="en-GB"/>
              <a:t> GitHub and running the .exe, you’ll be met with a screen similar to this.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“What Strikes You” is the one I made, but “Tutorial” is a built-in tutorial with </a:t>
            </a:r>
            <a:r>
              <a:rPr lang="en-GB"/>
              <a:t>some</a:t>
            </a:r>
            <a:r>
              <a:rPr lang="en-GB"/>
              <a:t> basics, and “The Question” is an example of an actual VN.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only other important things here (for this project) are: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“Create New Project” which does exactly that.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“Launch Project” which lets you run a VN in dev mode.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“Build </a:t>
            </a:r>
            <a:r>
              <a:rPr lang="en-GB"/>
              <a:t>Distributions</a:t>
            </a:r>
            <a:r>
              <a:rPr lang="en-GB"/>
              <a:t>” which lets you build the project.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“Open Project” which also does exactly that.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Note: Ren’Py doesn’t come with an IDE, so I’ve</a:t>
            </a:r>
            <a:br>
              <a:rPr lang="en-GB"/>
            </a:br>
            <a:r>
              <a:rPr lang="en-GB"/>
              <a:t>o</a:t>
            </a:r>
            <a:r>
              <a:rPr lang="en-GB"/>
              <a:t>pted to use VSCode with a Ren’Py extension.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25" y="3032825"/>
            <a:ext cx="3720802" cy="201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Languagey </a:t>
            </a:r>
            <a:r>
              <a:rPr lang="en-GB"/>
              <a:t>Elements,</a:t>
            </a:r>
            <a:r>
              <a:rPr lang="en-GB"/>
              <a:t> Pt. 1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316888" y="1307850"/>
            <a:ext cx="34032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This is an example of creating a character and having them say something.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raw string in the character definition is the name that will </a:t>
            </a:r>
            <a:r>
              <a:rPr lang="en-GB"/>
              <a:t>appear</a:t>
            </a:r>
            <a:r>
              <a:rPr lang="en-GB"/>
              <a:t> above the text when this character is speaking.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</a:t>
            </a:r>
            <a:r>
              <a:rPr lang="en-GB"/>
              <a:t>w</a:t>
            </a:r>
            <a:r>
              <a:rPr lang="en-GB"/>
              <a:t>hat_color” is the </a:t>
            </a:r>
            <a:r>
              <a:rPr lang="en-GB"/>
              <a:t>colour</a:t>
            </a:r>
            <a:r>
              <a:rPr lang="en-GB"/>
              <a:t> of this character’s text, not prefixing it with “what_” will have it </a:t>
            </a:r>
            <a:r>
              <a:rPr lang="en-GB"/>
              <a:t>affect</a:t>
            </a:r>
            <a:r>
              <a:rPr lang="en-GB"/>
              <a:t> the character’s name instead </a:t>
            </a:r>
            <a:r>
              <a:rPr lang="en-GB"/>
              <a:t>of their</a:t>
            </a:r>
            <a:r>
              <a:rPr lang="en-GB"/>
              <a:t>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Other text transformations can be made </a:t>
            </a:r>
            <a:r>
              <a:rPr lang="en-GB"/>
              <a:t>here,</a:t>
            </a:r>
            <a:r>
              <a:rPr lang="en-GB"/>
              <a:t> like italics=True, for example.</a:t>
            </a:r>
            <a:endParaRPr/>
          </a:p>
        </p:txBody>
      </p:sp>
      <p:sp>
        <p:nvSpPr>
          <p:cNvPr id="159" name="Google Shape;159;p16"/>
          <p:cNvSpPr txBox="1"/>
          <p:nvPr>
            <p:ph idx="2" type="body"/>
          </p:nvPr>
        </p:nvSpPr>
        <p:spPr>
          <a:xfrm>
            <a:off x="4933225" y="1261675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</a:t>
            </a:r>
            <a:r>
              <a:rPr lang="en-GB"/>
              <a:t>cene is for backgrounds, and looks for pngs/jpgs in the default “images” folder.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“</a:t>
            </a:r>
            <a:r>
              <a:rPr lang="en-GB"/>
              <a:t>r</a:t>
            </a:r>
            <a:r>
              <a:rPr lang="en-GB"/>
              <a:t>oom 4” is calling a file named room 4.jpg/png, and must be named in all lower case to call this way.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If you add “with” it expects a transition object or keyword, dissolve is a keyword, dissolving in for 0.5 seconds.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There’s also Dissolve() which takes a length in the brackets.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</a:t>
            </a:r>
            <a:r>
              <a:rPr lang="en-GB"/>
              <a:t>how is similar, but shown images can be stacked on scenes and each other, whereas scenes wipe out everything.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As a result, they have to be pngs, and you can specify a location on the screen with “at” then a location.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1725"/>
            <a:ext cx="3441975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450" y="901725"/>
            <a:ext cx="1844744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That Example Looks Like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150" y="1101938"/>
            <a:ext cx="7093699" cy="38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3169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Languagey Elements, Pt. 2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316900" y="1307850"/>
            <a:ext cx="34032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Menus are how we let the user make choices.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Since Ren’Py is built off pygame which is obviously built off python, there’s still </a:t>
            </a:r>
            <a:r>
              <a:rPr lang="en-GB"/>
              <a:t>all the</a:t>
            </a:r>
            <a:r>
              <a:rPr lang="en-GB"/>
              <a:t> basics are in there, like if statements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But those work behind the scenes, not displaying anything to the screen.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</a:t>
            </a:r>
            <a:r>
              <a:rPr lang="en-GB"/>
              <a:t>enus do this, however.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Indents matter, so the furtherest indents here are code within the choices, the middle is the choices themselves, and then the main one is the menu keyword.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There can be an infinite amount of choices, just as there can be an infinite amount of elif statements.</a:t>
            </a:r>
            <a:endParaRPr/>
          </a:p>
        </p:txBody>
      </p:sp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4933225" y="1261675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Pausing could be described almost the exact same as Java’s sleep, but main thread safe.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It’s a function in the renpy, </a:t>
            </a:r>
            <a:r>
              <a:rPr lang="en-GB"/>
              <a:t>hence</a:t>
            </a:r>
            <a:r>
              <a:rPr lang="en-GB"/>
              <a:t> the dollar sign and calling it from “renpy”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3.0 is the pause length in seconds, and hard=True means it can’t be skipped by clicking/spacebar in the same way you do to advance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</a:t>
            </a:r>
            <a:r>
              <a:rPr lang="en-GB"/>
              <a:t>lay is for playing audio, and audio files cannot be called in the same way as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There are three audio channels, music, </a:t>
            </a:r>
            <a:r>
              <a:rPr lang="en-GB"/>
              <a:t>sound, and</a:t>
            </a:r>
            <a:r>
              <a:rPr lang="en-GB"/>
              <a:t> voice.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</a:t>
            </a:r>
            <a:r>
              <a:rPr lang="en-GB"/>
              <a:t>top is used to stop music, and since only one piece of audio can be played per channel, the file doesn’t need to be </a:t>
            </a:r>
            <a:r>
              <a:rPr lang="en-GB"/>
              <a:t>specified</a:t>
            </a:r>
            <a:r>
              <a:rPr lang="en-GB"/>
              <a:t>.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939" y="684375"/>
            <a:ext cx="1889125" cy="6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050" y="762738"/>
            <a:ext cx="32575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That Example Looks Like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312" y="1114200"/>
            <a:ext cx="6743376" cy="36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Exporting A Project/Hopefully I Have Enough Time To Show What I Made Running Live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34032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After clicking the “Build </a:t>
            </a:r>
            <a:r>
              <a:rPr lang="en-GB"/>
              <a:t>Distributions</a:t>
            </a:r>
            <a:r>
              <a:rPr lang="en-GB"/>
              <a:t>” button on the main Ren’Py screen, it will take you here.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These are the main things you can build a Ren’Py project for, with ones that you have to download extra things for being </a:t>
            </a:r>
            <a:r>
              <a:rPr lang="en-GB"/>
              <a:t>separate</a:t>
            </a:r>
            <a:r>
              <a:rPr lang="en-GB"/>
              <a:t> options on the main page.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“Add from clauses to calls” is kind of an advanced thing to explain, but, in short, it makes it</a:t>
            </a:r>
            <a:r>
              <a:rPr lang="en-GB"/>
              <a:t>, so</a:t>
            </a:r>
            <a:r>
              <a:rPr lang="en-GB"/>
              <a:t> the game state is saved properly after code changes if you use “call” and “from” (which is for messing with save data, which you won’t have to do 99% of the time).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“Force Recompile” basically clears all save files, seen text, etc. so the compiled version is in a completely fresh state. 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825" y="1839288"/>
            <a:ext cx="4371173" cy="23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