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86" r:id="rId7"/>
    <p:sldId id="288" r:id="rId8"/>
    <p:sldId id="289" r:id="rId9"/>
    <p:sldId id="297" r:id="rId10"/>
    <p:sldId id="294" r:id="rId11"/>
    <p:sldId id="296" r:id="rId12"/>
    <p:sldId id="2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09FEDA-8479-4FBA-968A-27A43FC8F756}" v="4" dt="2025-04-21T22:09:03.101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646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maine Merritt" userId="061ff2d7fc7dfe43" providerId="LiveId" clId="{8309FEDA-8479-4FBA-968A-27A43FC8F756}"/>
    <pc:docChg chg="custSel addSld delSld modSld">
      <pc:chgData name="Jermaine Merritt" userId="061ff2d7fc7dfe43" providerId="LiveId" clId="{8309FEDA-8479-4FBA-968A-27A43FC8F756}" dt="2025-04-21T22:08:40.541" v="556" actId="2711"/>
      <pc:docMkLst>
        <pc:docMk/>
      </pc:docMkLst>
      <pc:sldChg chg="delSp modSp mod modClrScheme chgLayout">
        <pc:chgData name="Jermaine Merritt" userId="061ff2d7fc7dfe43" providerId="LiveId" clId="{8309FEDA-8479-4FBA-968A-27A43FC8F756}" dt="2025-04-21T22:00:52.497" v="514" actId="20577"/>
        <pc:sldMkLst>
          <pc:docMk/>
          <pc:sldMk cId="853261029" sldId="294"/>
        </pc:sldMkLst>
        <pc:spChg chg="mod ord">
          <ac:chgData name="Jermaine Merritt" userId="061ff2d7fc7dfe43" providerId="LiveId" clId="{8309FEDA-8479-4FBA-968A-27A43FC8F756}" dt="2025-04-21T21:36:23.087" v="492" actId="20577"/>
          <ac:spMkLst>
            <pc:docMk/>
            <pc:sldMk cId="853261029" sldId="294"/>
            <ac:spMk id="2" creationId="{97DC00FF-6B42-7D84-7831-AACC4E189E93}"/>
          </ac:spMkLst>
        </pc:spChg>
        <pc:spChg chg="mod ord">
          <ac:chgData name="Jermaine Merritt" userId="061ff2d7fc7dfe43" providerId="LiveId" clId="{8309FEDA-8479-4FBA-968A-27A43FC8F756}" dt="2025-04-21T22:00:52.497" v="514" actId="20577"/>
          <ac:spMkLst>
            <pc:docMk/>
            <pc:sldMk cId="853261029" sldId="294"/>
            <ac:spMk id="4" creationId="{DE5C7B5A-A5C3-15D4-DF71-B692D28942FC}"/>
          </ac:spMkLst>
        </pc:spChg>
        <pc:spChg chg="del mod ord">
          <ac:chgData name="Jermaine Merritt" userId="061ff2d7fc7dfe43" providerId="LiveId" clId="{8309FEDA-8479-4FBA-968A-27A43FC8F756}" dt="2025-04-21T21:27:43.179" v="445" actId="21"/>
          <ac:spMkLst>
            <pc:docMk/>
            <pc:sldMk cId="853261029" sldId="294"/>
            <ac:spMk id="7" creationId="{CC7FC500-BBFB-3AA4-BEDE-038CB94FFF61}"/>
          </ac:spMkLst>
        </pc:spChg>
      </pc:sldChg>
      <pc:sldChg chg="del">
        <pc:chgData name="Jermaine Merritt" userId="061ff2d7fc7dfe43" providerId="LiveId" clId="{8309FEDA-8479-4FBA-968A-27A43FC8F756}" dt="2025-04-21T22:01:28.595" v="515" actId="2696"/>
        <pc:sldMkLst>
          <pc:docMk/>
          <pc:sldMk cId="907915534" sldId="295"/>
        </pc:sldMkLst>
      </pc:sldChg>
      <pc:sldChg chg="modSp mod modClrScheme chgLayout">
        <pc:chgData name="Jermaine Merritt" userId="061ff2d7fc7dfe43" providerId="LiveId" clId="{8309FEDA-8479-4FBA-968A-27A43FC8F756}" dt="2025-04-21T22:01:57.217" v="516" actId="33524"/>
        <pc:sldMkLst>
          <pc:docMk/>
          <pc:sldMk cId="1609673525" sldId="296"/>
        </pc:sldMkLst>
        <pc:spChg chg="mod ord">
          <ac:chgData name="Jermaine Merritt" userId="061ff2d7fc7dfe43" providerId="LiveId" clId="{8309FEDA-8479-4FBA-968A-27A43FC8F756}" dt="2025-04-21T22:01:57.217" v="516" actId="33524"/>
          <ac:spMkLst>
            <pc:docMk/>
            <pc:sldMk cId="1609673525" sldId="296"/>
            <ac:spMk id="5" creationId="{67BB04B7-47A4-741B-59E0-F0E6F2126E8F}"/>
          </ac:spMkLst>
        </pc:spChg>
        <pc:spChg chg="mod ord">
          <ac:chgData name="Jermaine Merritt" userId="061ff2d7fc7dfe43" providerId="LiveId" clId="{8309FEDA-8479-4FBA-968A-27A43FC8F756}" dt="2025-04-21T21:25:28.039" v="113" actId="700"/>
          <ac:spMkLst>
            <pc:docMk/>
            <pc:sldMk cId="1609673525" sldId="296"/>
            <ac:spMk id="7" creationId="{81C753FD-96EC-101A-B8A4-5F69A189BEF4}"/>
          </ac:spMkLst>
        </pc:spChg>
      </pc:sldChg>
      <pc:sldChg chg="modSp new mod">
        <pc:chgData name="Jermaine Merritt" userId="061ff2d7fc7dfe43" providerId="LiveId" clId="{8309FEDA-8479-4FBA-968A-27A43FC8F756}" dt="2025-04-21T22:08:40.541" v="556" actId="2711"/>
        <pc:sldMkLst>
          <pc:docMk/>
          <pc:sldMk cId="22007723" sldId="298"/>
        </pc:sldMkLst>
        <pc:spChg chg="mod">
          <ac:chgData name="Jermaine Merritt" userId="061ff2d7fc7dfe43" providerId="LiveId" clId="{8309FEDA-8479-4FBA-968A-27A43FC8F756}" dt="2025-04-21T22:03:34.314" v="542" actId="20577"/>
          <ac:spMkLst>
            <pc:docMk/>
            <pc:sldMk cId="22007723" sldId="298"/>
            <ac:spMk id="2" creationId="{84E6F7D7-7AA5-63CC-7343-F932AA627EA1}"/>
          </ac:spMkLst>
        </pc:spChg>
        <pc:spChg chg="mod">
          <ac:chgData name="Jermaine Merritt" userId="061ff2d7fc7dfe43" providerId="LiveId" clId="{8309FEDA-8479-4FBA-968A-27A43FC8F756}" dt="2025-04-21T22:08:40.541" v="556" actId="2711"/>
          <ac:spMkLst>
            <pc:docMk/>
            <pc:sldMk cId="22007723" sldId="298"/>
            <ac:spMk id="3" creationId="{95ECA39A-570D-960D-7E35-B28B08CDD0DD}"/>
          </ac:spMkLst>
        </pc:spChg>
      </pc:sldChg>
      <pc:sldChg chg="del">
        <pc:chgData name="Jermaine Merritt" userId="061ff2d7fc7dfe43" providerId="LiveId" clId="{8309FEDA-8479-4FBA-968A-27A43FC8F756}" dt="2025-04-21T21:26:16.221" v="115" actId="2696"/>
        <pc:sldMkLst>
          <pc:docMk/>
          <pc:sldMk cId="1678163377" sldId="298"/>
        </pc:sldMkLst>
      </pc:sldChg>
      <pc:sldMasterChg chg="delSldLayout">
        <pc:chgData name="Jermaine Merritt" userId="061ff2d7fc7dfe43" providerId="LiveId" clId="{8309FEDA-8479-4FBA-968A-27A43FC8F756}" dt="2025-04-21T22:01:28.595" v="515" actId="2696"/>
        <pc:sldMasterMkLst>
          <pc:docMk/>
          <pc:sldMasterMk cId="1788353970" sldId="2147483648"/>
        </pc:sldMasterMkLst>
        <pc:sldLayoutChg chg="del">
          <pc:chgData name="Jermaine Merritt" userId="061ff2d7fc7dfe43" providerId="LiveId" clId="{8309FEDA-8479-4FBA-968A-27A43FC8F756}" dt="2025-04-21T22:01:28.595" v="515" actId="2696"/>
          <pc:sldLayoutMkLst>
            <pc:docMk/>
            <pc:sldMasterMk cId="1788353970" sldId="2147483648"/>
            <pc:sldLayoutMk cId="1827098551" sldId="214748367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6" r:id="rId9"/>
    <p:sldLayoutId id="2147483661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proxy035.nclive.org/login?url=https://www.proquest.com/scholarly-journals/medgar-evers-mississippi-martyr/docview/1353072823/se-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proxy035.nclive.org/login?url=https://www.proquest.com/newspapers/at-medgar-everss-home-testament-price-he-paid/docview/2825312429/se-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proxy035.nclive.org/login?url=https://www.proquest.com/scholarly-journals/unsung-heroes-1964-mississippi-freedom-summer/docview/1658371480/se-2" TargetMode="External"/><Relationship Id="rId2" Type="http://schemas.openxmlformats.org/officeDocument/2006/relationships/hyperlink" Target="https://en.wikipedia.org/w/index.php?title=Medgar_Evers&amp;oldid=128366340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Medgar Evers: Contribution to the Civil Rights Movement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Medgar Wiley Evers was born July 2, 1925, in Decatur, Mississippi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War 2 Veteran, civil rights activist, NAACP’s first field secretary in Mississippi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contributions: NAACP leadership, integration of the University of Mississippi, pursuit of justice for Emmet Till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Evers’ courageous leadership helped propel the civil rights movement in Mississippi and throughout the country 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4C472AD-6CFB-662F-B244-0BBBFA951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 anchor="b">
            <a:normAutofit/>
          </a:bodyPr>
          <a:lstStyle/>
          <a:p>
            <a:r>
              <a:rPr lang="en-US" dirty="0"/>
              <a:t>NAACP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</a:t>
            </a:r>
            <a:r>
              <a:rPr lang="en-US" dirty="0"/>
              <a:t> in Mississippi</a:t>
            </a:r>
          </a:p>
        </p:txBody>
      </p:sp>
      <p:pic>
        <p:nvPicPr>
          <p:cNvPr id="6" name="Picture Placeholder 5" descr="A person in a suit and tie&#10;&#10;AI-generated content may be incorrect.">
            <a:extLst>
              <a:ext uri="{FF2B5EF4-FFF2-40B4-BE49-F238E27FC236}">
                <a16:creationId xmlns:a16="http://schemas.microsoft.com/office/drawing/2014/main" id="{C553209C-5FF7-4C7F-2A1C-A3493267E2D2}"/>
              </a:ext>
            </a:extLst>
          </p:cNvPr>
          <p:cNvPicPr>
            <a:picLocks noGrp="1" noChangeAspect="1"/>
          </p:cNvPicPr>
          <p:nvPr>
            <p:ph idx="17"/>
          </p:nvPr>
        </p:nvPicPr>
        <p:blipFill>
          <a:blip r:embed="rId3"/>
          <a:srcRect r="3" b="28752"/>
          <a:stretch/>
        </p:blipFill>
        <p:spPr>
          <a:xfrm>
            <a:off x="823108" y="640080"/>
            <a:ext cx="4297680" cy="4297680"/>
          </a:xfrm>
          <a:noFill/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284614C-FC7E-4D15-F399-8124B8C0272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Appointed the first NAACP Field secretary in Mississippi in 1954.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new NAACP chapters, organized voter registration drives, and led protests against segregation.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Investigated racial violence, including lynchings and murders, and provided legal and financial support to activists.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an underground network of activists nationwide despite threats and danger.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Efforts to Integrate the University of Mississippi</a:t>
            </a:r>
          </a:p>
        </p:txBody>
      </p:sp>
      <p:pic>
        <p:nvPicPr>
          <p:cNvPr id="7" name="Picture Placeholder 6" descr="A group of men in suits holding signs&#10;&#10;AI-generated content may be incorrect.">
            <a:extLst>
              <a:ext uri="{FF2B5EF4-FFF2-40B4-BE49-F238E27FC236}">
                <a16:creationId xmlns:a16="http://schemas.microsoft.com/office/drawing/2014/main" id="{AD871CF0-58FA-11C0-293A-5386DC1F69C3}"/>
              </a:ext>
            </a:extLst>
          </p:cNvPr>
          <p:cNvPicPr>
            <a:picLocks noGrp="1" noChangeAspect="1"/>
          </p:cNvPicPr>
          <p:nvPr>
            <p:ph idx="17"/>
          </p:nvPr>
        </p:nvPicPr>
        <p:blipFill>
          <a:blip r:embed="rId3"/>
          <a:srcRect l="5313" r="23936" b="-1"/>
          <a:stretch/>
        </p:blipFill>
        <p:spPr>
          <a:xfrm>
            <a:off x="823108" y="640080"/>
            <a:ext cx="4297680" cy="4297680"/>
          </a:xfr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for admission to the University of Mississippi law school in 1954 but was denied due to segregation.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closely with the NAACP legal team to support James Meredith’s successful enrollment in 1962, overcoming violent opposition and riots.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integration was pivotal in the civil rights movement, facing down fixed segregationist resistance.</a:t>
            </a:r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Pursuit of Justice for Emmett Till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Played a key role in investigating the 1955 brutal murder of 14-year-old Emmett Till.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Helped secure  NAACP involvement, gathered eyewitness testimony, and aided the safe escape of witnesses from Mississippi to protect them from retaliation.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Till’s murder and Evers’ efforts exposed racial terrorism nationally and fueled civil rights activism.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4"/>
            <a:ext cx="6245912" cy="1591286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Legacy and Impact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2938072"/>
            <a:ext cx="6245912" cy="146767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Evers’ assassination in 1963 galvanized the civil rights movement, leading to national outrage and legislative progress.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leadership inspired voter registration and desegregation efforts across Mississippi and the South.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recognition includes the NAACP Spingarn Medal and the naming of Medgar  Evers College in Brooklyn, NY.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widow, Myrlie Evers-Williams, continued his legacy as a civil rights leader and NAACP chairwoman.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 Continue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pPr lvl="1"/>
            <a:endParaRPr lang="en-US" dirty="0"/>
          </a:p>
          <a:p>
            <a:pPr marL="285750" marR="0" indent="-285750">
              <a:lnSpc>
                <a:spcPct val="200000"/>
              </a:lnSpc>
              <a:spcBef>
                <a:spcPts val="375"/>
              </a:spcBef>
              <a:spcAft>
                <a:spcPts val="375"/>
              </a:spcAft>
              <a:buNone/>
            </a:pPr>
            <a:r>
              <a:rPr lang="en-US" sz="1800" dirty="0">
                <a:solidFill>
                  <a:srgbClr val="55555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Payne, Charles M. "Medgar Evers: Mississippi Martyr."</a:t>
            </a:r>
            <a:r>
              <a:rPr lang="en-US" sz="1800" i="1" dirty="0">
                <a:solidFill>
                  <a:srgbClr val="55555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The Journal of Southern History</a:t>
            </a:r>
            <a:r>
              <a:rPr lang="en-US" sz="1800" dirty="0">
                <a:solidFill>
                  <a:srgbClr val="555555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</a:t>
            </a:r>
          </a:p>
          <a:p>
            <a:pPr marL="285750" marR="0" indent="-285750">
              <a:lnSpc>
                <a:spcPct val="200000"/>
              </a:lnSpc>
              <a:spcBef>
                <a:spcPts val="375"/>
              </a:spcBef>
              <a:spcAft>
                <a:spcPts val="375"/>
              </a:spcAft>
              <a:buNone/>
            </a:pPr>
            <a:r>
              <a:rPr lang="en-US" sz="1800" dirty="0">
                <a:solidFill>
                  <a:srgbClr val="555555"/>
                </a:solidFill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solidFill>
                  <a:srgbClr val="555555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vol. 79, no. 2, 2013, pp. 532-533</a:t>
            </a:r>
            <a:r>
              <a:rPr lang="en-US" sz="1800" i="1" dirty="0">
                <a:solidFill>
                  <a:srgbClr val="555555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eLibrary; History Study Center; ProQuesCentral</a:t>
            </a:r>
            <a:r>
              <a:rPr lang="en-US" sz="1800" dirty="0">
                <a:solidFill>
                  <a:srgbClr val="555555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u="sng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https://login.proxy035.nclive.org/login?url=https://www.proquest.com/scholarly-journals/medgar-evers-mississippi-martyr/docview/1353072823/se-2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marR="0" indent="-285750">
              <a:lnSpc>
                <a:spcPct val="200000"/>
              </a:lnSpc>
              <a:spcBef>
                <a:spcPts val="375"/>
              </a:spcBef>
              <a:spcAft>
                <a:spcPts val="375"/>
              </a:spcAft>
              <a:buNone/>
            </a:pPr>
            <a:r>
              <a:rPr lang="en-US" sz="18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Brown, DeNeen L. "At Medgar Evers's Home, a Testament to Price He Paid."</a:t>
            </a:r>
            <a:r>
              <a:rPr lang="en-US" sz="1800" i="1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The </a:t>
            </a:r>
            <a:r>
              <a:rPr lang="en-US" sz="1800" i="1" dirty="0">
                <a:solidFill>
                  <a:srgbClr val="555555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Washington Post</a:t>
            </a:r>
            <a:r>
              <a:rPr lang="en-US" sz="1800" dirty="0">
                <a:solidFill>
                  <a:srgbClr val="555555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14 June 2023</a:t>
            </a:r>
            <a:r>
              <a:rPr lang="en-US" sz="1800" i="1" dirty="0">
                <a:solidFill>
                  <a:srgbClr val="555555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eLibrary; ProQuest Central</a:t>
            </a:r>
            <a:r>
              <a:rPr lang="en-US" sz="1800" dirty="0">
                <a:solidFill>
                  <a:srgbClr val="555555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   </a:t>
            </a:r>
            <a:r>
              <a:rPr lang="en-US" sz="1800" u="sng" dirty="0">
                <a:solidFill>
                  <a:srgbClr val="0000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https://login.proxy035.nclive.org/login?url=https://www.proquest.com/newspapers/at-medgar-everss-home-testament-price-he-paid/docview/2825312429/se-2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F7D7-7AA5-63CC-7343-F932AA627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CA39A-570D-960D-7E35-B28B08CDD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kern="1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Wikipedia contributors. (2025, April 2). Medgar Evers. In </a:t>
            </a:r>
            <a:r>
              <a:rPr lang="en-US" sz="1800" i="1" kern="1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Wikipedia, The Free Encyclopedia</a:t>
            </a:r>
            <a:r>
              <a:rPr lang="en-US" sz="1800" kern="1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   Retrieved 01:16, April 16, 2025, from </a:t>
            </a:r>
            <a:r>
              <a:rPr lang="en-US" sz="1800" u="sng" kern="100" dirty="0">
                <a:solidFill>
                  <a:srgbClr val="3366CC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https://en.wikipedia.org/w/index.php?title=Medgar_Evers&amp;oldid=1283663400</a:t>
            </a:r>
            <a:endParaRPr lang="en-US" sz="1800" u="sng" kern="100" dirty="0">
              <a:solidFill>
                <a:srgbClr val="3366CC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u="sng" kern="100" dirty="0">
              <a:solidFill>
                <a:srgbClr val="3366CC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200000"/>
              </a:lnSpc>
              <a:spcBef>
                <a:spcPts val="375"/>
              </a:spcBef>
              <a:spcAft>
                <a:spcPts val="375"/>
              </a:spcAft>
              <a:buNone/>
            </a:pPr>
            <a:r>
              <a:rPr lang="en-US" sz="18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("Dave") Dennis, David J, SR. "Unsung Heroes of 1964 Mississippi Freedom Summer."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</a:t>
            </a:r>
            <a:r>
              <a:rPr lang="en-US" sz="1800" i="1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Southern Quarterly</a:t>
            </a:r>
            <a:r>
              <a:rPr lang="en-US" sz="18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vol. 52, no. 1, 2014, pp. 44-50,237</a:t>
            </a:r>
            <a:r>
              <a:rPr lang="en-US" sz="1800" i="1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fr-FR" sz="1800" i="1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ProQuest Central</a:t>
            </a:r>
            <a:r>
              <a:rPr lang="fr-FR" sz="1800" dirty="0">
                <a:solidFill>
                  <a:srgbClr val="555555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fr-FR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https://login.proxy035.nclive.org/login?url=https://www.proquest.com/scholarly-journals/unsung-heroes-1964-mississippi-freedom-summer/docview/1658371480/se-2</a:t>
            </a: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77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5402</TotalTime>
  <Words>602</Words>
  <Application>Microsoft Office PowerPoint</Application>
  <PresentationFormat>Widescreen</PresentationFormat>
  <Paragraphs>44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Arial</vt:lpstr>
      <vt:lpstr>Calibri</vt:lpstr>
      <vt:lpstr>Tenorite</vt:lpstr>
      <vt:lpstr>Times New Roman</vt:lpstr>
      <vt:lpstr>Verdana</vt:lpstr>
      <vt:lpstr>Wingdings</vt:lpstr>
      <vt:lpstr>Custom</vt:lpstr>
      <vt:lpstr>Medgar Evers: Contribution to the Civil Rights Movement</vt:lpstr>
      <vt:lpstr>Introduction</vt:lpstr>
      <vt:lpstr>NAACP Leadership in Mississippi</vt:lpstr>
      <vt:lpstr>Efforts to Integrate the University of Mississippi</vt:lpstr>
      <vt:lpstr>Pursuit of Justice for Emmett Till </vt:lpstr>
      <vt:lpstr>Legacy and Impact</vt:lpstr>
      <vt:lpstr>Citation Continue</vt:lpstr>
      <vt:lpstr>Citation</vt:lpstr>
      <vt:lpstr>Citation Continue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Jermaine Merritt</dc:creator>
  <cp:lastModifiedBy>Jermaine Merritt</cp:lastModifiedBy>
  <cp:revision>2</cp:revision>
  <dcterms:created xsi:type="dcterms:W3CDTF">2025-04-18T04:07:10Z</dcterms:created>
  <dcterms:modified xsi:type="dcterms:W3CDTF">2025-04-21T22:09:11Z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