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99" r:id="rId7"/>
    <p:sldId id="300" r:id="rId8"/>
    <p:sldId id="302" r:id="rId9"/>
    <p:sldId id="303" r:id="rId10"/>
    <p:sldId id="301" r:id="rId11"/>
    <p:sldId id="305" r:id="rId12"/>
    <p:sldId id="304" r:id="rId13"/>
    <p:sldId id="306" r:id="rId14"/>
    <p:sldId id="30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2BFF83-FDFD-47C0-A92F-174DCC0D3EC8}" v="3" dt="2025-05-06T19:26:57.99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maine Merritt" userId="061ff2d7fc7dfe43" providerId="LiveId" clId="{922BFF83-FDFD-47C0-A92F-174DCC0D3EC8}"/>
    <pc:docChg chg="undo custSel addSld delSld modSld sldOrd">
      <pc:chgData name="Jermaine Merritt" userId="061ff2d7fc7dfe43" providerId="LiveId" clId="{922BFF83-FDFD-47C0-A92F-174DCC0D3EC8}" dt="2025-05-06T19:30:31.787" v="3566"/>
      <pc:docMkLst>
        <pc:docMk/>
      </pc:docMkLst>
      <pc:sldChg chg="modSp mod">
        <pc:chgData name="Jermaine Merritt" userId="061ff2d7fc7dfe43" providerId="LiveId" clId="{922BFF83-FDFD-47C0-A92F-174DCC0D3EC8}" dt="2025-05-06T14:56:08.159" v="158" actId="20577"/>
        <pc:sldMkLst>
          <pc:docMk/>
          <pc:sldMk cId="1325608595" sldId="257"/>
        </pc:sldMkLst>
        <pc:spChg chg="mod">
          <ac:chgData name="Jermaine Merritt" userId="061ff2d7fc7dfe43" providerId="LiveId" clId="{922BFF83-FDFD-47C0-A92F-174DCC0D3EC8}" dt="2025-05-06T14:56:08.159" v="158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Jermaine Merritt" userId="061ff2d7fc7dfe43" providerId="LiveId" clId="{922BFF83-FDFD-47C0-A92F-174DCC0D3EC8}" dt="2025-05-06T14:58:02.335" v="163" actId="2696"/>
        <pc:sldMkLst>
          <pc:docMk/>
          <pc:sldMk cId="3662677160" sldId="286"/>
        </pc:sldMkLst>
      </pc:sldChg>
      <pc:sldChg chg="del">
        <pc:chgData name="Jermaine Merritt" userId="061ff2d7fc7dfe43" providerId="LiveId" clId="{922BFF83-FDFD-47C0-A92F-174DCC0D3EC8}" dt="2025-05-06T14:58:22.513" v="164" actId="2696"/>
        <pc:sldMkLst>
          <pc:docMk/>
          <pc:sldMk cId="779750606" sldId="288"/>
        </pc:sldMkLst>
      </pc:sldChg>
      <pc:sldChg chg="del">
        <pc:chgData name="Jermaine Merritt" userId="061ff2d7fc7dfe43" providerId="LiveId" clId="{922BFF83-FDFD-47C0-A92F-174DCC0D3EC8}" dt="2025-05-06T14:58:55.734" v="166" actId="2696"/>
        <pc:sldMkLst>
          <pc:docMk/>
          <pc:sldMk cId="2529338794" sldId="289"/>
        </pc:sldMkLst>
      </pc:sldChg>
      <pc:sldChg chg="del">
        <pc:chgData name="Jermaine Merritt" userId="061ff2d7fc7dfe43" providerId="LiveId" clId="{922BFF83-FDFD-47C0-A92F-174DCC0D3EC8}" dt="2025-05-06T19:28:05.125" v="3552" actId="2696"/>
        <pc:sldMkLst>
          <pc:docMk/>
          <pc:sldMk cId="1265939620" sldId="290"/>
        </pc:sldMkLst>
      </pc:sldChg>
      <pc:sldChg chg="del">
        <pc:chgData name="Jermaine Merritt" userId="061ff2d7fc7dfe43" providerId="LiveId" clId="{922BFF83-FDFD-47C0-A92F-174DCC0D3EC8}" dt="2025-05-06T19:28:14.350" v="3553" actId="2696"/>
        <pc:sldMkLst>
          <pc:docMk/>
          <pc:sldMk cId="2652102883" sldId="291"/>
        </pc:sldMkLst>
      </pc:sldChg>
      <pc:sldChg chg="del">
        <pc:chgData name="Jermaine Merritt" userId="061ff2d7fc7dfe43" providerId="LiveId" clId="{922BFF83-FDFD-47C0-A92F-174DCC0D3EC8}" dt="2025-05-06T19:28:27.803" v="3554" actId="2696"/>
        <pc:sldMkLst>
          <pc:docMk/>
          <pc:sldMk cId="362649583" sldId="292"/>
        </pc:sldMkLst>
      </pc:sldChg>
      <pc:sldChg chg="del">
        <pc:chgData name="Jermaine Merritt" userId="061ff2d7fc7dfe43" providerId="LiveId" clId="{922BFF83-FDFD-47C0-A92F-174DCC0D3EC8}" dt="2025-05-06T19:28:44.755" v="3556" actId="2696"/>
        <pc:sldMkLst>
          <pc:docMk/>
          <pc:sldMk cId="853261029" sldId="294"/>
        </pc:sldMkLst>
      </pc:sldChg>
      <pc:sldChg chg="del">
        <pc:chgData name="Jermaine Merritt" userId="061ff2d7fc7dfe43" providerId="LiveId" clId="{922BFF83-FDFD-47C0-A92F-174DCC0D3EC8}" dt="2025-05-06T19:28:35.837" v="3555" actId="2696"/>
        <pc:sldMkLst>
          <pc:docMk/>
          <pc:sldMk cId="907915534" sldId="295"/>
        </pc:sldMkLst>
      </pc:sldChg>
      <pc:sldChg chg="del">
        <pc:chgData name="Jermaine Merritt" userId="061ff2d7fc7dfe43" providerId="LiveId" clId="{922BFF83-FDFD-47C0-A92F-174DCC0D3EC8}" dt="2025-05-06T19:29:00.277" v="3558" actId="2696"/>
        <pc:sldMkLst>
          <pc:docMk/>
          <pc:sldMk cId="1609673525" sldId="296"/>
        </pc:sldMkLst>
      </pc:sldChg>
      <pc:sldChg chg="del">
        <pc:chgData name="Jermaine Merritt" userId="061ff2d7fc7dfe43" providerId="LiveId" clId="{922BFF83-FDFD-47C0-A92F-174DCC0D3EC8}" dt="2025-05-06T19:27:44.251" v="3551" actId="2696"/>
        <pc:sldMkLst>
          <pc:docMk/>
          <pc:sldMk cId="4117153350" sldId="297"/>
        </pc:sldMkLst>
      </pc:sldChg>
      <pc:sldChg chg="del">
        <pc:chgData name="Jermaine Merritt" userId="061ff2d7fc7dfe43" providerId="LiveId" clId="{922BFF83-FDFD-47C0-A92F-174DCC0D3EC8}" dt="2025-05-06T19:28:52.132" v="3557" actId="2696"/>
        <pc:sldMkLst>
          <pc:docMk/>
          <pc:sldMk cId="1678163377" sldId="298"/>
        </pc:sldMkLst>
      </pc:sldChg>
      <pc:sldChg chg="modSp new mod">
        <pc:chgData name="Jermaine Merritt" userId="061ff2d7fc7dfe43" providerId="LiveId" clId="{922BFF83-FDFD-47C0-A92F-174DCC0D3EC8}" dt="2025-05-06T17:37:11.375" v="559" actId="20577"/>
        <pc:sldMkLst>
          <pc:docMk/>
          <pc:sldMk cId="1042651794" sldId="299"/>
        </pc:sldMkLst>
        <pc:spChg chg="mod">
          <ac:chgData name="Jermaine Merritt" userId="061ff2d7fc7dfe43" providerId="LiveId" clId="{922BFF83-FDFD-47C0-A92F-174DCC0D3EC8}" dt="2025-05-06T15:00:56.512" v="202" actId="20577"/>
          <ac:spMkLst>
            <pc:docMk/>
            <pc:sldMk cId="1042651794" sldId="299"/>
            <ac:spMk id="2" creationId="{989D8C2B-0B32-AD99-867E-109F6FB11BB1}"/>
          </ac:spMkLst>
        </pc:spChg>
        <pc:spChg chg="mod">
          <ac:chgData name="Jermaine Merritt" userId="061ff2d7fc7dfe43" providerId="LiveId" clId="{922BFF83-FDFD-47C0-A92F-174DCC0D3EC8}" dt="2025-05-06T17:37:11.375" v="559" actId="20577"/>
          <ac:spMkLst>
            <pc:docMk/>
            <pc:sldMk cId="1042651794" sldId="299"/>
            <ac:spMk id="3" creationId="{36E2FBA5-4FBF-C378-000C-432092ABA1E9}"/>
          </ac:spMkLst>
        </pc:spChg>
      </pc:sldChg>
      <pc:sldChg chg="add del">
        <pc:chgData name="Jermaine Merritt" userId="061ff2d7fc7dfe43" providerId="LiveId" clId="{922BFF83-FDFD-47C0-A92F-174DCC0D3EC8}" dt="2025-05-06T14:57:21.191" v="160" actId="2696"/>
        <pc:sldMkLst>
          <pc:docMk/>
          <pc:sldMk cId="3047148226" sldId="299"/>
        </pc:sldMkLst>
      </pc:sldChg>
      <pc:sldChg chg="new del">
        <pc:chgData name="Jermaine Merritt" userId="061ff2d7fc7dfe43" providerId="LiveId" clId="{922BFF83-FDFD-47C0-A92F-174DCC0D3EC8}" dt="2025-05-06T14:57:56.480" v="162" actId="2696"/>
        <pc:sldMkLst>
          <pc:docMk/>
          <pc:sldMk cId="4208038918" sldId="299"/>
        </pc:sldMkLst>
      </pc:sldChg>
      <pc:sldChg chg="modSp add mod">
        <pc:chgData name="Jermaine Merritt" userId="061ff2d7fc7dfe43" providerId="LiveId" clId="{922BFF83-FDFD-47C0-A92F-174DCC0D3EC8}" dt="2025-05-06T18:02:55.222" v="1365" actId="20577"/>
        <pc:sldMkLst>
          <pc:docMk/>
          <pc:sldMk cId="3894463950" sldId="300"/>
        </pc:sldMkLst>
        <pc:spChg chg="mod">
          <ac:chgData name="Jermaine Merritt" userId="061ff2d7fc7dfe43" providerId="LiveId" clId="{922BFF83-FDFD-47C0-A92F-174DCC0D3EC8}" dt="2025-05-06T17:52:46.593" v="1010" actId="20577"/>
          <ac:spMkLst>
            <pc:docMk/>
            <pc:sldMk cId="3894463950" sldId="300"/>
            <ac:spMk id="2" creationId="{E35B325A-C042-867C-34F4-EADF02404A69}"/>
          </ac:spMkLst>
        </pc:spChg>
        <pc:spChg chg="mod">
          <ac:chgData name="Jermaine Merritt" userId="061ff2d7fc7dfe43" providerId="LiveId" clId="{922BFF83-FDFD-47C0-A92F-174DCC0D3EC8}" dt="2025-05-06T18:02:55.222" v="1365" actId="20577"/>
          <ac:spMkLst>
            <pc:docMk/>
            <pc:sldMk cId="3894463950" sldId="300"/>
            <ac:spMk id="3" creationId="{CCCC2ABA-809E-4243-2425-73CDA852975B}"/>
          </ac:spMkLst>
        </pc:spChg>
      </pc:sldChg>
      <pc:sldChg chg="modSp add mod ord">
        <pc:chgData name="Jermaine Merritt" userId="061ff2d7fc7dfe43" providerId="LiveId" clId="{922BFF83-FDFD-47C0-A92F-174DCC0D3EC8}" dt="2025-05-06T19:30:31.787" v="3566"/>
        <pc:sldMkLst>
          <pc:docMk/>
          <pc:sldMk cId="3206355167" sldId="301"/>
        </pc:sldMkLst>
        <pc:spChg chg="mod">
          <ac:chgData name="Jermaine Merritt" userId="061ff2d7fc7dfe43" providerId="LiveId" clId="{922BFF83-FDFD-47C0-A92F-174DCC0D3EC8}" dt="2025-05-06T17:38:44.462" v="587" actId="20577"/>
          <ac:spMkLst>
            <pc:docMk/>
            <pc:sldMk cId="3206355167" sldId="301"/>
            <ac:spMk id="2" creationId="{47E49F34-DA54-940A-E1C8-49B6ECF6BF36}"/>
          </ac:spMkLst>
        </pc:spChg>
        <pc:spChg chg="mod">
          <ac:chgData name="Jermaine Merritt" userId="061ff2d7fc7dfe43" providerId="LiveId" clId="{922BFF83-FDFD-47C0-A92F-174DCC0D3EC8}" dt="2025-05-06T17:50:50.007" v="975" actId="20577"/>
          <ac:spMkLst>
            <pc:docMk/>
            <pc:sldMk cId="3206355167" sldId="301"/>
            <ac:spMk id="3" creationId="{1C6FB2B0-E23A-713F-12CA-EA7DC5C76D18}"/>
          </ac:spMkLst>
        </pc:spChg>
      </pc:sldChg>
      <pc:sldChg chg="modSp add mod">
        <pc:chgData name="Jermaine Merritt" userId="061ff2d7fc7dfe43" providerId="LiveId" clId="{922BFF83-FDFD-47C0-A92F-174DCC0D3EC8}" dt="2025-05-06T18:10:35.345" v="1667" actId="20577"/>
        <pc:sldMkLst>
          <pc:docMk/>
          <pc:sldMk cId="2981576185" sldId="302"/>
        </pc:sldMkLst>
        <pc:spChg chg="mod">
          <ac:chgData name="Jermaine Merritt" userId="061ff2d7fc7dfe43" providerId="LiveId" clId="{922BFF83-FDFD-47C0-A92F-174DCC0D3EC8}" dt="2025-05-06T18:04:24.529" v="1405" actId="20577"/>
          <ac:spMkLst>
            <pc:docMk/>
            <pc:sldMk cId="2981576185" sldId="302"/>
            <ac:spMk id="2" creationId="{5549BD83-ECC6-DF96-BFE6-512FCC8616B2}"/>
          </ac:spMkLst>
        </pc:spChg>
        <pc:spChg chg="mod">
          <ac:chgData name="Jermaine Merritt" userId="061ff2d7fc7dfe43" providerId="LiveId" clId="{922BFF83-FDFD-47C0-A92F-174DCC0D3EC8}" dt="2025-05-06T18:10:35.345" v="1667" actId="20577"/>
          <ac:spMkLst>
            <pc:docMk/>
            <pc:sldMk cId="2981576185" sldId="302"/>
            <ac:spMk id="3" creationId="{9FB294F9-6AA5-4CD4-835E-7FEC5FD3DE9A}"/>
          </ac:spMkLst>
        </pc:spChg>
      </pc:sldChg>
      <pc:sldChg chg="modSp add mod">
        <pc:chgData name="Jermaine Merritt" userId="061ff2d7fc7dfe43" providerId="LiveId" clId="{922BFF83-FDFD-47C0-A92F-174DCC0D3EC8}" dt="2025-05-06T18:21:28.411" v="2111" actId="20577"/>
        <pc:sldMkLst>
          <pc:docMk/>
          <pc:sldMk cId="1855691814" sldId="303"/>
        </pc:sldMkLst>
        <pc:spChg chg="mod">
          <ac:chgData name="Jermaine Merritt" userId="061ff2d7fc7dfe43" providerId="LiveId" clId="{922BFF83-FDFD-47C0-A92F-174DCC0D3EC8}" dt="2025-05-06T18:11:39.856" v="1697" actId="20577"/>
          <ac:spMkLst>
            <pc:docMk/>
            <pc:sldMk cId="1855691814" sldId="303"/>
            <ac:spMk id="2" creationId="{F4EDBDFA-7172-F5C0-37BC-6904D57E3447}"/>
          </ac:spMkLst>
        </pc:spChg>
        <pc:spChg chg="mod">
          <ac:chgData name="Jermaine Merritt" userId="061ff2d7fc7dfe43" providerId="LiveId" clId="{922BFF83-FDFD-47C0-A92F-174DCC0D3EC8}" dt="2025-05-06T18:21:28.411" v="2111" actId="20577"/>
          <ac:spMkLst>
            <pc:docMk/>
            <pc:sldMk cId="1855691814" sldId="303"/>
            <ac:spMk id="3" creationId="{8A2D077E-823D-58CD-83F6-44E01CEB449A}"/>
          </ac:spMkLst>
        </pc:spChg>
      </pc:sldChg>
      <pc:sldChg chg="modSp add mod ord">
        <pc:chgData name="Jermaine Merritt" userId="061ff2d7fc7dfe43" providerId="LiveId" clId="{922BFF83-FDFD-47C0-A92F-174DCC0D3EC8}" dt="2025-05-06T19:30:24.800" v="3564"/>
        <pc:sldMkLst>
          <pc:docMk/>
          <pc:sldMk cId="2601507380" sldId="304"/>
        </pc:sldMkLst>
        <pc:spChg chg="mod">
          <ac:chgData name="Jermaine Merritt" userId="061ff2d7fc7dfe43" providerId="LiveId" clId="{922BFF83-FDFD-47C0-A92F-174DCC0D3EC8}" dt="2025-05-06T18:55:32.861" v="2587" actId="20577"/>
          <ac:spMkLst>
            <pc:docMk/>
            <pc:sldMk cId="2601507380" sldId="304"/>
            <ac:spMk id="2" creationId="{231A17C7-2BCE-386F-738F-C5E51740D65A}"/>
          </ac:spMkLst>
        </pc:spChg>
        <pc:spChg chg="mod">
          <ac:chgData name="Jermaine Merritt" userId="061ff2d7fc7dfe43" providerId="LiveId" clId="{922BFF83-FDFD-47C0-A92F-174DCC0D3EC8}" dt="2025-05-06T19:09:02.398" v="2933" actId="27636"/>
          <ac:spMkLst>
            <pc:docMk/>
            <pc:sldMk cId="2601507380" sldId="304"/>
            <ac:spMk id="3" creationId="{66082F67-7525-7C6B-E92C-79D9DDE3B24B}"/>
          </ac:spMkLst>
        </pc:spChg>
      </pc:sldChg>
      <pc:sldChg chg="modSp add mod">
        <pc:chgData name="Jermaine Merritt" userId="061ff2d7fc7dfe43" providerId="LiveId" clId="{922BFF83-FDFD-47C0-A92F-174DCC0D3EC8}" dt="2025-05-06T18:54:12.088" v="2564" actId="20577"/>
        <pc:sldMkLst>
          <pc:docMk/>
          <pc:sldMk cId="3523150348" sldId="305"/>
        </pc:sldMkLst>
        <pc:spChg chg="mod">
          <ac:chgData name="Jermaine Merritt" userId="061ff2d7fc7dfe43" providerId="LiveId" clId="{922BFF83-FDFD-47C0-A92F-174DCC0D3EC8}" dt="2025-05-06T18:22:20.244" v="2144" actId="20577"/>
          <ac:spMkLst>
            <pc:docMk/>
            <pc:sldMk cId="3523150348" sldId="305"/>
            <ac:spMk id="2" creationId="{E8246EDA-FF27-7868-B7DD-88CB480DE836}"/>
          </ac:spMkLst>
        </pc:spChg>
        <pc:spChg chg="mod">
          <ac:chgData name="Jermaine Merritt" userId="061ff2d7fc7dfe43" providerId="LiveId" clId="{922BFF83-FDFD-47C0-A92F-174DCC0D3EC8}" dt="2025-05-06T18:54:12.088" v="2564" actId="20577"/>
          <ac:spMkLst>
            <pc:docMk/>
            <pc:sldMk cId="3523150348" sldId="305"/>
            <ac:spMk id="3" creationId="{956B5D37-987B-2AFC-8039-A427DE5B67D5}"/>
          </ac:spMkLst>
        </pc:spChg>
      </pc:sldChg>
      <pc:sldChg chg="modSp add mod ord">
        <pc:chgData name="Jermaine Merritt" userId="061ff2d7fc7dfe43" providerId="LiveId" clId="{922BFF83-FDFD-47C0-A92F-174DCC0D3EC8}" dt="2025-05-06T19:30:13.500" v="3562"/>
        <pc:sldMkLst>
          <pc:docMk/>
          <pc:sldMk cId="2807083561" sldId="306"/>
        </pc:sldMkLst>
        <pc:spChg chg="mod">
          <ac:chgData name="Jermaine Merritt" userId="061ff2d7fc7dfe43" providerId="LiveId" clId="{922BFF83-FDFD-47C0-A92F-174DCC0D3EC8}" dt="2025-05-06T19:20:59.201" v="3275" actId="20577"/>
          <ac:spMkLst>
            <pc:docMk/>
            <pc:sldMk cId="2807083561" sldId="306"/>
            <ac:spMk id="2" creationId="{FC96BD75-3A45-8770-CDBD-32169F32C6FF}"/>
          </ac:spMkLst>
        </pc:spChg>
        <pc:spChg chg="mod">
          <ac:chgData name="Jermaine Merritt" userId="061ff2d7fc7dfe43" providerId="LiveId" clId="{922BFF83-FDFD-47C0-A92F-174DCC0D3EC8}" dt="2025-05-06T19:20:42.639" v="3273" actId="20577"/>
          <ac:spMkLst>
            <pc:docMk/>
            <pc:sldMk cId="2807083561" sldId="306"/>
            <ac:spMk id="3" creationId="{AED575BB-026C-5FD9-A161-9D588C2717E0}"/>
          </ac:spMkLst>
        </pc:spChg>
      </pc:sldChg>
      <pc:sldChg chg="modSp add mod ord">
        <pc:chgData name="Jermaine Merritt" userId="061ff2d7fc7dfe43" providerId="LiveId" clId="{922BFF83-FDFD-47C0-A92F-174DCC0D3EC8}" dt="2025-05-06T19:30:02.959" v="3560"/>
        <pc:sldMkLst>
          <pc:docMk/>
          <pc:sldMk cId="494514506" sldId="307"/>
        </pc:sldMkLst>
        <pc:spChg chg="mod">
          <ac:chgData name="Jermaine Merritt" userId="061ff2d7fc7dfe43" providerId="LiveId" clId="{922BFF83-FDFD-47C0-A92F-174DCC0D3EC8}" dt="2025-05-06T19:21:28.814" v="3289" actId="20577"/>
          <ac:spMkLst>
            <pc:docMk/>
            <pc:sldMk cId="494514506" sldId="307"/>
            <ac:spMk id="2" creationId="{138A9515-ECCE-F1C9-4DE5-2635B15AF770}"/>
          </ac:spMkLst>
        </pc:spChg>
        <pc:spChg chg="mod">
          <ac:chgData name="Jermaine Merritt" userId="061ff2d7fc7dfe43" providerId="LiveId" clId="{922BFF83-FDFD-47C0-A92F-174DCC0D3EC8}" dt="2025-05-06T19:26:57.992" v="3550" actId="20577"/>
          <ac:spMkLst>
            <pc:docMk/>
            <pc:sldMk cId="494514506" sldId="307"/>
            <ac:spMk id="3" creationId="{73F0F24B-C263-A3BD-D79F-5FDB0E9519BD}"/>
          </ac:spMkLst>
        </pc:spChg>
      </pc:sldChg>
      <pc:sldMasterChg chg="delSldLayout">
        <pc:chgData name="Jermaine Merritt" userId="061ff2d7fc7dfe43" providerId="LiveId" clId="{922BFF83-FDFD-47C0-A92F-174DCC0D3EC8}" dt="2025-05-06T19:28:44.755" v="3556" actId="2696"/>
        <pc:sldMasterMkLst>
          <pc:docMk/>
          <pc:sldMasterMk cId="1788353970" sldId="2147483648"/>
        </pc:sldMasterMkLst>
        <pc:sldLayoutChg chg="del">
          <pc:chgData name="Jermaine Merritt" userId="061ff2d7fc7dfe43" providerId="LiveId" clId="{922BFF83-FDFD-47C0-A92F-174DCC0D3EC8}" dt="2025-05-06T14:58:02.335" v="163" actId="2696"/>
          <pc:sldLayoutMkLst>
            <pc:docMk/>
            <pc:sldMasterMk cId="1788353970" sldId="2147483648"/>
            <pc:sldLayoutMk cId="2491266794" sldId="2147483673"/>
          </pc:sldLayoutMkLst>
        </pc:sldLayoutChg>
        <pc:sldLayoutChg chg="del">
          <pc:chgData name="Jermaine Merritt" userId="061ff2d7fc7dfe43" providerId="LiveId" clId="{922BFF83-FDFD-47C0-A92F-174DCC0D3EC8}" dt="2025-05-06T14:58:22.513" v="164" actId="2696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Jermaine Merritt" userId="061ff2d7fc7dfe43" providerId="LiveId" clId="{922BFF83-FDFD-47C0-A92F-174DCC0D3EC8}" dt="2025-05-06T19:28:27.803" v="3554" actId="2696"/>
          <pc:sldLayoutMkLst>
            <pc:docMk/>
            <pc:sldMasterMk cId="1788353970" sldId="2147483648"/>
            <pc:sldLayoutMk cId="4193030505" sldId="2147483675"/>
          </pc:sldLayoutMkLst>
        </pc:sldLayoutChg>
        <pc:sldLayoutChg chg="del">
          <pc:chgData name="Jermaine Merritt" userId="061ff2d7fc7dfe43" providerId="LiveId" clId="{922BFF83-FDFD-47C0-A92F-174DCC0D3EC8}" dt="2025-05-06T19:28:44.755" v="3556" actId="2696"/>
          <pc:sldLayoutMkLst>
            <pc:docMk/>
            <pc:sldMasterMk cId="1788353970" sldId="2147483648"/>
            <pc:sldLayoutMk cId="525656170" sldId="2147483676"/>
          </pc:sldLayoutMkLst>
        </pc:sldLayoutChg>
        <pc:sldLayoutChg chg="del">
          <pc:chgData name="Jermaine Merritt" userId="061ff2d7fc7dfe43" providerId="LiveId" clId="{922BFF83-FDFD-47C0-A92F-174DCC0D3EC8}" dt="2025-05-06T19:28:35.837" v="3555" actId="2696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4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ks.harvard.edu/publications/do-political-protests-matter-evidence-tea-party-movemen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sanet.org/for-press/press-releases/do-protests-matter-new-study-examines-how-protests-bring-abot-chang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omenshistory.org/resources/general/short-history-activis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Persuasive Speech: Are Protests Effective?</a:t>
            </a:r>
            <a:endParaRPr lang="en-US" sz="44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D780D-90B2-ACC8-2E73-2735CB8B9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BD75-3A45-8770-CDBD-32169F32C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575BB-026C-5FD9-A161-9D588C271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 Political Protests Matter? Evidence from the Tea Party Movement. (n.d.). </a:t>
            </a:r>
            <a:r>
              <a:rPr lang="en-US" dirty="0">
                <a:hlinkClick r:id="rId2"/>
              </a:rPr>
              <a:t>https://www.hks.Harvard.edu/publications/do-political-protests-matter-evidence-tea-party-movement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Protests Even Work?-The Atlantic. (2020). https://www.theatlantic.com/technology/archive/2020/06/why-protests-work/613420/</a:t>
            </a:r>
          </a:p>
        </p:txBody>
      </p:sp>
    </p:spTree>
    <p:extLst>
      <p:ext uri="{BB962C8B-B14F-4D97-AF65-F5344CB8AC3E}">
        <p14:creationId xmlns:p14="http://schemas.microsoft.com/office/powerpoint/2010/main" val="280708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16E55-102A-A434-DFD9-E83F75B5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9515-ECCE-F1C9-4DE5-2635B15A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0F24B-C263-A3BD-D79F-5FDB0E951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Protests Matter? New Study Examines How Protests Bring About…(2021). </a:t>
            </a:r>
            <a:r>
              <a:rPr lang="en-US" dirty="0">
                <a:hlinkClick r:id="rId2"/>
              </a:rPr>
              <a:t>https://www.asanet.org/for-press/press-releases/do-protests-matter-new-study-examines-how-protests-bring-abot-change/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1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Protest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protest aims to create social or political change by addressing critical issues.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protests influence public opinion, political decisions, or social norms.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is often measured by lasting change rather than immediate results ( What’s the Point of Protest?| Philosophy, Logic and Scientific Method, 2023).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8C2B-0B32-AD99-867E-109F6FB1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of Protest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FBA5-4FBF-C378-000C-432092ABA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Nonviolent protests are twice as likely to succeed as violent ones(David Robson,2019)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Movements that engage at least 3.5% of the population have historically never failed to effect change(David Robson, 2019).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Civil Rights Movement, Gandhi’s Salt March, and recent Black Lives Matter protest ( A Short History of Activism,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104265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2914F-FC80-0508-CF36-C3A503FF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25A-C042-867C-34F4-EADF0240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C2ABA-809E-4243-2425-73CDA8529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protests fail due to unclear goals or lack of political alliances(Darell M. West, 2025).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Violent tactics can alienate public support and reduce effectiveness(How Violent Protest Can Backfire- Stanford Report, 2018).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Polarized politics and feedback loops can lead to frustration and disillusionment among protesters (Jerusalem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Demsas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46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EB148-962D-0A32-2DD7-E3E54ACAC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BD83-ECC6-DF96-BFE6-512FCC861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Factors for Successful Protests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294F9-6AA5-4CD4-835E-7FEC5FD3D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participation demonstrating widespread support amplifies impact(Megan Lim, 2025).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messaging and nonviolent methods preserve legitimacy(Advocacy,2012).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Coordination with political movements or allies enhances change(Darell M. West, 2025).</a:t>
            </a:r>
          </a:p>
        </p:txBody>
      </p:sp>
    </p:spTree>
    <p:extLst>
      <p:ext uri="{BB962C8B-B14F-4D97-AF65-F5344CB8AC3E}">
        <p14:creationId xmlns:p14="http://schemas.microsoft.com/office/powerpoint/2010/main" val="298157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1C3A3-8AAC-4E14-D675-9DAE898FA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DFA-7172-F5C0-37BC-6904D57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Impact of Protests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D077E-823D-58CD-83F6-44E01CEB4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images and symbols from protests can raise awareness and create national conversations (How Photos Shape Protest and Public Perception-Then and now, 2020).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Infographics and social media amplify protest messages to a broader audience (Analyzing Black Lives Matter Infographics on Instagram,2021).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small, well-organized protest can communicate strong messages effectively (Puja Pandit, n.d.).</a:t>
            </a:r>
          </a:p>
        </p:txBody>
      </p:sp>
    </p:spTree>
    <p:extLst>
      <p:ext uri="{BB962C8B-B14F-4D97-AF65-F5344CB8AC3E}">
        <p14:creationId xmlns:p14="http://schemas.microsoft.com/office/powerpoint/2010/main" val="185569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9E23-9955-636B-7DE1-B9572007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9F34-DA54-940A-E1C8-49B6ECF6B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Protests Bring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FB2B0-E23A-713F-12CA-EA7DC5C7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Mobilize public support and empower communities(Do Protests Matter? New Study Examines How Protests Bring About, 2021).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to policymakers that many citizens demand change(Do Protests Matter? New Study Examines How Protests Bring About, 2021).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Foster solidarity and maintain momentum over time through collective action (Zeynep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Tufekci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320635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9AC80-B575-6A56-096D-C7588124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6EDA-FF27-7868-B7DD-88CB480D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Conclusion- The Power of Protest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B5D37-987B-2AFC-8039-A427DE5B6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Protests are a vital democratic tool to demand change and hold power accountable (Admin, 2025).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While not all protests succeed immediately, they contribute to lasting social movements and reforms (What’s the Point of Protest? | Philosophy, Logic and Scientific Method,2023).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With strategic planning, nonviolence, and broad participation, protests can and do make a difference (David Robson, 2019).</a:t>
            </a:r>
          </a:p>
        </p:txBody>
      </p:sp>
    </p:spTree>
    <p:extLst>
      <p:ext uri="{BB962C8B-B14F-4D97-AF65-F5344CB8AC3E}">
        <p14:creationId xmlns:p14="http://schemas.microsoft.com/office/powerpoint/2010/main" val="35231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0351-66EC-A81F-2EA0-116583D2C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17C7-2BCE-386F-738F-C5E51740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82F67-7525-7C6B-E92C-79D9DDE3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Short History of Activism. (n.d.).</a:t>
            </a:r>
          </a:p>
          <a:p>
            <a:r>
              <a:rPr lang="en-US" dirty="0">
                <a:hlinkClick r:id="rId2"/>
              </a:rPr>
              <a:t>https://www.womenshistory.org/resources/general/short-history-activism</a:t>
            </a:r>
            <a:endParaRPr lang="en-US" dirty="0"/>
          </a:p>
          <a:p>
            <a:endParaRPr lang="en-US" dirty="0"/>
          </a:p>
          <a:p>
            <a:r>
              <a:rPr lang="en-US" dirty="0"/>
              <a:t>Analyzing Black Lives Matter Infographics on Instagram. (2021).https:// mastersofmedia.hum.uva.nl/2021/10/analyzing-black-lives-matter-infographics-on-Instagram-instactivism-or-real-impact/</a:t>
            </a:r>
          </a:p>
        </p:txBody>
      </p:sp>
    </p:spTree>
    <p:extLst>
      <p:ext uri="{BB962C8B-B14F-4D97-AF65-F5344CB8AC3E}">
        <p14:creationId xmlns:p14="http://schemas.microsoft.com/office/powerpoint/2010/main" val="26015073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354</TotalTime>
  <Words>605</Words>
  <Application>Microsoft Office PowerPoint</Application>
  <PresentationFormat>Widescreen</PresentationFormat>
  <Paragraphs>43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Tenorite</vt:lpstr>
      <vt:lpstr>Times New Roman</vt:lpstr>
      <vt:lpstr>Custom</vt:lpstr>
      <vt:lpstr>Persuasive Speech: Are Protests Effective?</vt:lpstr>
      <vt:lpstr>The Purpose of Protest</vt:lpstr>
      <vt:lpstr>Evidence of Protest Effectiveness</vt:lpstr>
      <vt:lpstr>Limitations and Challenges</vt:lpstr>
      <vt:lpstr>Key Factors for Successful Protests</vt:lpstr>
      <vt:lpstr>Visual Impact of Protests</vt:lpstr>
      <vt:lpstr>How Protests Bring Change</vt:lpstr>
      <vt:lpstr>Conclusion- The Power of Protest</vt:lpstr>
      <vt:lpstr>Citation</vt:lpstr>
      <vt:lpstr>Citation Cont.</vt:lpstr>
      <vt:lpstr>Citation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Jermaine Merritt</dc:creator>
  <cp:lastModifiedBy>Jermaine Merritt</cp:lastModifiedBy>
  <cp:revision>1</cp:revision>
  <dcterms:created xsi:type="dcterms:W3CDTF">2025-05-06T00:35:31Z</dcterms:created>
  <dcterms:modified xsi:type="dcterms:W3CDTF">2025-05-06T19:30:38Z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