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15"/>
  </p:notesMasterIdLst>
  <p:handoutMasterIdLst>
    <p:handoutMasterId r:id="rId16"/>
  </p:handoutMasterIdLst>
  <p:sldIdLst>
    <p:sldId id="256" r:id="rId5"/>
    <p:sldId id="257" r:id="rId6"/>
    <p:sldId id="286" r:id="rId7"/>
    <p:sldId id="288" r:id="rId8"/>
    <p:sldId id="289" r:id="rId9"/>
    <p:sldId id="297" r:id="rId10"/>
    <p:sldId id="295" r:id="rId11"/>
    <p:sldId id="294" r:id="rId12"/>
    <p:sldId id="298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3" name="Author" initials="A" lastIdx="0" clrIdx="2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593A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5646" autoAdjust="0"/>
  </p:normalViewPr>
  <p:slideViewPr>
    <p:cSldViewPr snapToGrid="0">
      <p:cViewPr varScale="1">
        <p:scale>
          <a:sx n="64" d="100"/>
          <a:sy n="64" d="100"/>
        </p:scale>
        <p:origin x="978" y="78"/>
      </p:cViewPr>
      <p:guideLst/>
    </p:cSldViewPr>
  </p:slideViewPr>
  <p:outlineViewPr>
    <p:cViewPr>
      <p:scale>
        <a:sx n="33" d="100"/>
        <a:sy n="33" d="100"/>
      </p:scale>
      <p:origin x="0" y="-576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-7325"/>
    </p:cViewPr>
  </p:sorterViewPr>
  <p:notesViewPr>
    <p:cSldViewPr snapToGrid="0">
      <p:cViewPr varScale="1">
        <p:scale>
          <a:sx n="58" d="100"/>
          <a:sy n="58" d="100"/>
        </p:scale>
        <p:origin x="2371" y="67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commentAuthors" Target="commentAuthors.xml"/><Relationship Id="rId2" Type="http://schemas.openxmlformats.org/officeDocument/2006/relationships/customXml" Target="../customXml/item2.xml"/><Relationship Id="rId16" Type="http://schemas.openxmlformats.org/officeDocument/2006/relationships/handoutMaster" Target="handoutMasters/handout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notesMaster" Target="notesMasters/notesMaster1.xml"/><Relationship Id="rId23" Type="http://schemas.microsoft.com/office/2018/10/relationships/authors" Target="authors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ermaine Merritt" userId="061ff2d7fc7dfe43" providerId="LiveId" clId="{94E8E6AC-D1A8-47AC-98B9-61EEF0E50E82}"/>
    <pc:docChg chg="addSld delSld">
      <pc:chgData name="Jermaine Merritt" userId="061ff2d7fc7dfe43" providerId="LiveId" clId="{94E8E6AC-D1A8-47AC-98B9-61EEF0E50E82}" dt="2025-04-20T23:21:10.005" v="1" actId="2696"/>
      <pc:docMkLst>
        <pc:docMk/>
      </pc:docMkLst>
      <pc:sldChg chg="new del">
        <pc:chgData name="Jermaine Merritt" userId="061ff2d7fc7dfe43" providerId="LiveId" clId="{94E8E6AC-D1A8-47AC-98B9-61EEF0E50E82}" dt="2025-04-20T23:21:10.005" v="1" actId="2696"/>
        <pc:sldMkLst>
          <pc:docMk/>
          <pc:sldMk cId="686043267" sldId="299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FB8B65A-D69F-C26C-B67E-036EF77BF1F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52B9064-AE57-427F-E5AF-71DE7D52FE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D8190EA-5EEC-4300-B6AE-D9734C6C648E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186157A-CEB9-B0FC-3A49-BE950AEAD6F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0819CA0-A57D-42D7-A625-56C22D0FA7C6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AFF3A6F-DEFA-45E0-9496-BEE7C2C6F3D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600222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87ADD9-2083-264C-A652-8D52D02F7E72}" type="datetimeFigureOut">
              <a:rPr lang="en-US" smtClean="0"/>
              <a:t>4/18/2025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97DC217-DF71-1A49-B3EA-559F1F43B0FF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642520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93858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0086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52478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9489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6274381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47933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92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477871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1908672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97DC217-DF71-1A49-B3EA-559F1F43B0FF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584535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9AC79249-FDC0-364D-A734-AE1DE1605D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4572000"/>
            <a:ext cx="12192000" cy="2286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3537B6D-42A5-F449-2691-321A167F7C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3419"/>
            <a:ext cx="12192000" cy="6861419"/>
            <a:chOff x="0" y="-3419"/>
            <a:chExt cx="12192000" cy="6861419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902465C8-266D-104C-9C49-323DF4A8277E}"/>
                </a:ext>
              </a:extLst>
            </p:cNvPr>
            <p:cNvSpPr/>
            <p:nvPr userDrawn="1"/>
          </p:nvSpPr>
          <p:spPr>
            <a:xfrm>
              <a:off x="583746" y="4960030"/>
              <a:ext cx="1551214" cy="1551214"/>
            </a:xfrm>
            <a:prstGeom prst="ellipse">
              <a:avLst/>
            </a:prstGeom>
            <a:solidFill>
              <a:schemeClr val="tx2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37979A1C-BF60-B345-A664-2E4F7A3461EB}"/>
                </a:ext>
              </a:extLst>
            </p:cNvPr>
            <p:cNvSpPr/>
            <p:nvPr userDrawn="1"/>
          </p:nvSpPr>
          <p:spPr>
            <a:xfrm>
              <a:off x="1" y="4571999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58080B3E-915C-2D4C-8608-596E1BFD6387}"/>
                </a:ext>
              </a:extLst>
            </p:cNvPr>
            <p:cNvSpPr/>
            <p:nvPr userDrawn="1"/>
          </p:nvSpPr>
          <p:spPr>
            <a:xfrm>
              <a:off x="1" y="5739492"/>
              <a:ext cx="1118508" cy="1118508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-3419"/>
              <a:ext cx="3927573" cy="3165022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28" name="Freeform 27">
              <a:extLst>
                <a:ext uri="{FF2B5EF4-FFF2-40B4-BE49-F238E27FC236}">
                  <a16:creationId xmlns:a16="http://schemas.microsoft.com/office/drawing/2014/main" id="{9E240E8A-950E-7946-826C-415CB5DACA43}"/>
                </a:ext>
              </a:extLst>
            </p:cNvPr>
            <p:cNvSpPr/>
            <p:nvPr userDrawn="1"/>
          </p:nvSpPr>
          <p:spPr>
            <a:xfrm>
              <a:off x="11024507" y="4580708"/>
              <a:ext cx="1167493" cy="2277292"/>
            </a:xfrm>
            <a:custGeom>
              <a:avLst/>
              <a:gdLst>
                <a:gd name="connsiteX0" fmla="*/ 1167473 w 1167493"/>
                <a:gd name="connsiteY0" fmla="*/ 0 h 2272167"/>
                <a:gd name="connsiteX1" fmla="*/ 1167493 w 1167493"/>
                <a:gd name="connsiteY1" fmla="*/ 0 h 2272167"/>
                <a:gd name="connsiteX2" fmla="*/ 1167493 w 1167493"/>
                <a:gd name="connsiteY2" fmla="*/ 492960 h 2272167"/>
                <a:gd name="connsiteX3" fmla="*/ 1167493 w 1167493"/>
                <a:gd name="connsiteY3" fmla="*/ 720385 h 2272167"/>
                <a:gd name="connsiteX4" fmla="*/ 1167493 w 1167493"/>
                <a:gd name="connsiteY4" fmla="*/ 2272167 h 2272167"/>
                <a:gd name="connsiteX5" fmla="*/ 0 w 1167493"/>
                <a:gd name="connsiteY5" fmla="*/ 2272167 h 2272167"/>
                <a:gd name="connsiteX6" fmla="*/ 0 w 1167493"/>
                <a:gd name="connsiteY6" fmla="*/ 1898074 h 2272167"/>
                <a:gd name="connsiteX7" fmla="*/ 0 w 1167493"/>
                <a:gd name="connsiteY7" fmla="*/ 1271597 h 2272167"/>
                <a:gd name="connsiteX8" fmla="*/ 0 w 1167493"/>
                <a:gd name="connsiteY8" fmla="*/ 1177688 h 2272167"/>
                <a:gd name="connsiteX9" fmla="*/ 1048124 w 1167493"/>
                <a:gd name="connsiteY9" fmla="*/ 6080 h 2272167"/>
                <a:gd name="connsiteX10" fmla="*/ 1167473 w 1167493"/>
                <a:gd name="connsiteY10" fmla="*/ 0 h 227216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67493" h="2272167">
                  <a:moveTo>
                    <a:pt x="1167473" y="0"/>
                  </a:moveTo>
                  <a:lnTo>
                    <a:pt x="1167493" y="0"/>
                  </a:lnTo>
                  <a:lnTo>
                    <a:pt x="1167493" y="492960"/>
                  </a:lnTo>
                  <a:lnTo>
                    <a:pt x="1167493" y="720385"/>
                  </a:lnTo>
                  <a:lnTo>
                    <a:pt x="1167493" y="2272167"/>
                  </a:lnTo>
                  <a:lnTo>
                    <a:pt x="0" y="2272167"/>
                  </a:lnTo>
                  <a:lnTo>
                    <a:pt x="0" y="1898074"/>
                  </a:lnTo>
                  <a:lnTo>
                    <a:pt x="0" y="1271597"/>
                  </a:lnTo>
                  <a:lnTo>
                    <a:pt x="0" y="1177688"/>
                  </a:lnTo>
                  <a:cubicBezTo>
                    <a:pt x="0" y="567919"/>
                    <a:pt x="459408" y="66389"/>
                    <a:pt x="1048124" y="6080"/>
                  </a:cubicBezTo>
                  <a:lnTo>
                    <a:pt x="1167473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3" y="232913"/>
            <a:ext cx="7096933" cy="3830130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2916498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Content and Imag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79F46B00-4AE8-52A2-6926-FC2F5DD1FAD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2364" y="0"/>
            <a:ext cx="12194364" cy="6858000"/>
            <a:chOff x="-2364" y="0"/>
            <a:chExt cx="12194364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rot="5400000">
              <a:off x="8580896" y="0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>
              <a:off x="-2364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2587417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9489" y="457199"/>
            <a:ext cx="5943599" cy="192024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6BBDFA0C-B372-969D-6C8A-F664A4BF8D41}"/>
              </a:ext>
            </a:extLst>
          </p:cNvPr>
          <p:cNvSpPr>
            <a:spLocks noGrp="1" noChangeAspect="1"/>
          </p:cNvSpPr>
          <p:nvPr>
            <p:ph idx="17" hasCustomPrompt="1"/>
          </p:nvPr>
        </p:nvSpPr>
        <p:spPr>
          <a:xfrm>
            <a:off x="823108" y="640080"/>
            <a:ext cx="4297680" cy="4297680"/>
          </a:xfrm>
          <a:prstGeom prst="ellipse">
            <a:avLst/>
          </a:prstGeom>
          <a:solidFill>
            <a:schemeClr val="accent2"/>
          </a:solidFill>
        </p:spPr>
        <p:txBody>
          <a:bodyPr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347663" indent="0" algn="ctr">
              <a:buFont typeface="Arial" panose="020B0604020202020204" pitchFamily="34" charset="0"/>
              <a:buNone/>
              <a:defRPr sz="2000">
                <a:latin typeface="+mn-lt"/>
              </a:defRPr>
            </a:lvl2pPr>
            <a:lvl3pPr marL="6858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3pPr>
            <a:lvl4pPr marL="9144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4pPr>
            <a:lvl5pPr marL="1143000" indent="0" algn="ctr">
              <a:buFont typeface="Arial" panose="020B0604020202020204" pitchFamily="34" charset="0"/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67114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A8D2CC-EE75-85FA-1577-88C0BEC7B10C}"/>
              </a:ext>
            </a:extLst>
          </p:cNvPr>
          <p:cNvSpPr>
            <a:spLocks noGrp="1"/>
          </p:cNvSpPr>
          <p:nvPr>
            <p:ph idx="15" hasCustomPrompt="1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>
            <a:lvl1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3pPr>
            <a:lvl4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146304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tx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5256561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 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779183" cy="1570038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84832"/>
            <a:ext cx="9779182" cy="336681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094516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End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78AD52EA-B01E-8D38-D87A-BF7EB5B58A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192001" cy="6864796"/>
            <a:chOff x="0" y="-1"/>
            <a:chExt cx="12192001" cy="6864796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AC79249-FDC0-364D-A734-AE1DE1605D28}"/>
                </a:ext>
              </a:extLst>
            </p:cNvPr>
            <p:cNvSpPr/>
            <p:nvPr userDrawn="1"/>
          </p:nvSpPr>
          <p:spPr>
            <a:xfrm>
              <a:off x="8264426" y="0"/>
              <a:ext cx="3927574" cy="6858000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15FBB50-09C8-B64E-AE57-67C5E70810CB}"/>
                </a:ext>
              </a:extLst>
            </p:cNvPr>
            <p:cNvGrpSpPr/>
            <p:nvPr userDrawn="1"/>
          </p:nvGrpSpPr>
          <p:grpSpPr>
            <a:xfrm>
              <a:off x="8264427" y="3685939"/>
              <a:ext cx="3927573" cy="3178856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C68F289-2744-2F48-893A-3F17911625C8}"/>
                </a:ext>
              </a:extLst>
            </p:cNvPr>
            <p:cNvSpPr/>
            <p:nvPr userDrawn="1"/>
          </p:nvSpPr>
          <p:spPr>
            <a:xfrm>
              <a:off x="0" y="-1"/>
              <a:ext cx="1167493" cy="1167493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39563C76-BC00-DE47-88F5-C24D3CE3325A}"/>
                </a:ext>
              </a:extLst>
            </p:cNvPr>
            <p:cNvSpPr/>
            <p:nvPr userDrawn="1"/>
          </p:nvSpPr>
          <p:spPr>
            <a:xfrm>
              <a:off x="10228214" y="-1"/>
              <a:ext cx="1963787" cy="3178856"/>
            </a:xfrm>
            <a:custGeom>
              <a:avLst/>
              <a:gdLst>
                <a:gd name="connsiteX0" fmla="*/ 0 w 1963787"/>
                <a:gd name="connsiteY0" fmla="*/ 0 h 3178856"/>
                <a:gd name="connsiteX1" fmla="*/ 1963787 w 1963787"/>
                <a:gd name="connsiteY1" fmla="*/ 0 h 3178856"/>
                <a:gd name="connsiteX2" fmla="*/ 1963787 w 1963787"/>
                <a:gd name="connsiteY2" fmla="*/ 1967129 h 3178856"/>
                <a:gd name="connsiteX3" fmla="*/ 1963787 w 1963787"/>
                <a:gd name="connsiteY3" fmla="*/ 2349671 h 3178856"/>
                <a:gd name="connsiteX4" fmla="*/ 1963787 w 1963787"/>
                <a:gd name="connsiteY4" fmla="*/ 3178856 h 3178856"/>
                <a:gd name="connsiteX5" fmla="*/ 1963753 w 1963787"/>
                <a:gd name="connsiteY5" fmla="*/ 3178856 h 3178856"/>
                <a:gd name="connsiteX6" fmla="*/ 1763002 w 1963787"/>
                <a:gd name="connsiteY6" fmla="*/ 3168629 h 3178856"/>
                <a:gd name="connsiteX7" fmla="*/ 0 w 1963787"/>
                <a:gd name="connsiteY7" fmla="*/ 1197921 h 3178856"/>
                <a:gd name="connsiteX8" fmla="*/ 0 w 1963787"/>
                <a:gd name="connsiteY8" fmla="*/ 1039961 h 3178856"/>
                <a:gd name="connsiteX9" fmla="*/ 0 w 1963787"/>
                <a:gd name="connsiteY9" fmla="*/ 0 h 31788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963787" h="3178856">
                  <a:moveTo>
                    <a:pt x="0" y="0"/>
                  </a:moveTo>
                  <a:lnTo>
                    <a:pt x="1963787" y="0"/>
                  </a:lnTo>
                  <a:lnTo>
                    <a:pt x="1963787" y="1967129"/>
                  </a:lnTo>
                  <a:lnTo>
                    <a:pt x="1963787" y="2349671"/>
                  </a:lnTo>
                  <a:lnTo>
                    <a:pt x="1963787" y="3178856"/>
                  </a:lnTo>
                  <a:lnTo>
                    <a:pt x="1963753" y="3178856"/>
                  </a:lnTo>
                  <a:lnTo>
                    <a:pt x="1763002" y="3168629"/>
                  </a:lnTo>
                  <a:cubicBezTo>
                    <a:pt x="772749" y="3067186"/>
                    <a:pt x="0" y="2223585"/>
                    <a:pt x="0" y="1197921"/>
                  </a:cubicBezTo>
                  <a:lnTo>
                    <a:pt x="0" y="1039961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252549"/>
            <a:ext cx="6220278" cy="3262811"/>
          </a:xfrm>
        </p:spPr>
        <p:txBody>
          <a:bodyPr anchor="b">
            <a:noAutofit/>
          </a:bodyPr>
          <a:lstStyle>
            <a:lvl1pPr algn="l"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3" y="3685939"/>
            <a:ext cx="6220277" cy="2919512"/>
          </a:xfrm>
        </p:spPr>
        <p:txBody>
          <a:bodyPr anchor="t" anchorCtr="0">
            <a:normAutofit/>
          </a:bodyPr>
          <a:lstStyle>
            <a:lvl1pPr marL="0" indent="0" algn="l">
              <a:buNone/>
              <a:defRPr sz="28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5447069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58864" y="102021"/>
            <a:ext cx="9779183" cy="174441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58865" y="2017467"/>
            <a:ext cx="9779182" cy="3366815"/>
          </a:xfrm>
        </p:spPr>
        <p:txBody>
          <a:bodyPr>
            <a:norm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22712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Righ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flipH="1"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71600"/>
            <a:ext cx="5486400" cy="4114800"/>
          </a:xfrm>
        </p:spPr>
        <p:txBody>
          <a:bodyPr anchor="ctr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3124234B-E1C4-2616-9993-A23142AA69B2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83438" y="1168400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1266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and Left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AC10D125-AB73-D276-4947-94204736A3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latin typeface="+mn-lt"/>
              </a:endParaRPr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0" y="457200"/>
            <a:ext cx="5120640" cy="3200400"/>
          </a:xfrm>
        </p:spPr>
        <p:txBody>
          <a:bodyPr anchor="b" anchorCtr="0">
            <a:noAutofit/>
          </a:bodyPr>
          <a:lstStyle>
            <a:lvl1pPr>
              <a:defRPr sz="60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63DBBF-E63D-81E5-E7CE-32F6F2C2F93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943598" y="3657600"/>
            <a:ext cx="5120640" cy="1828800"/>
          </a:xfrm>
        </p:spPr>
        <p:txBody>
          <a:bodyPr anchor="t" anchorCtr="0">
            <a:noAutofit/>
          </a:bodyPr>
          <a:lstStyle>
            <a:lvl1pPr marL="0" indent="0" algn="l">
              <a:buNone/>
              <a:defRPr sz="3200"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Picture Placeholder 14">
            <a:extLst>
              <a:ext uri="{FF2B5EF4-FFF2-40B4-BE49-F238E27FC236}">
                <a16:creationId xmlns:a16="http://schemas.microsoft.com/office/drawing/2014/main" id="{64033732-ADA1-C540-7276-3FF5CDEF2C5E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904238" y="1157224"/>
            <a:ext cx="4500562" cy="4521200"/>
          </a:xfrm>
          <a:prstGeom prst="ellipse">
            <a:avLst/>
          </a:prstGeom>
          <a:solidFill>
            <a:schemeClr val="accent2"/>
          </a:solidFill>
        </p:spPr>
        <p:txBody>
          <a:bodyPr/>
          <a:lstStyle>
            <a:lvl1pPr marL="0" indent="0" algn="ctr">
              <a:buNone/>
              <a:defRPr sz="2000"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38562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CCEDB282-8288-C81F-52B5-048A3E80C9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1"/>
            <a:ext cx="12208822" cy="6858003"/>
            <a:chOff x="0" y="-1"/>
            <a:chExt cx="12208822" cy="6858003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2A62587F-7496-384A-AF40-18FC8CF0709D}"/>
                </a:ext>
              </a:extLst>
            </p:cNvPr>
            <p:cNvSpPr/>
            <p:nvPr userDrawn="1"/>
          </p:nvSpPr>
          <p:spPr>
            <a:xfrm>
              <a:off x="0" y="2286002"/>
              <a:ext cx="12208822" cy="457200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84DB028B-A475-224B-B675-A15A56CAD0BF}"/>
                </a:ext>
              </a:extLst>
            </p:cNvPr>
            <p:cNvSpPr/>
            <p:nvPr userDrawn="1"/>
          </p:nvSpPr>
          <p:spPr>
            <a:xfrm flipH="1">
              <a:off x="8597718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61C34955-105B-4D4D-B51D-754C5D38A85D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2734DEB1-EC02-2E42-9292-4ADD115060A5}"/>
                </a:ext>
              </a:extLst>
            </p:cNvPr>
            <p:cNvSpPr/>
            <p:nvPr userDrawn="1"/>
          </p:nvSpPr>
          <p:spPr>
            <a:xfrm rot="5400000" flipH="1" flipV="1">
              <a:off x="10344100" y="438098"/>
              <a:ext cx="2285999" cy="1409801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13" name="Title 1">
            <a:extLst>
              <a:ext uri="{FF2B5EF4-FFF2-40B4-BE49-F238E27FC236}">
                <a16:creationId xmlns:a16="http://schemas.microsoft.com/office/drawing/2014/main" id="{5E932F0D-7FC3-634B-932C-3625C16C8DE2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085"/>
            <a:ext cx="9779183" cy="1600835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1EED44-783E-8705-4119-D7E9F7D4F2B4}"/>
              </a:ext>
            </a:extLst>
          </p:cNvPr>
          <p:cNvSpPr>
            <a:spLocks noGrp="1"/>
          </p:cNvSpPr>
          <p:nvPr>
            <p:ph idx="14" hasCustomPrompt="1"/>
          </p:nvPr>
        </p:nvSpPr>
        <p:spPr>
          <a:xfrm>
            <a:off x="1166087" y="2652713"/>
            <a:ext cx="9780587" cy="3436936"/>
          </a:xfrm>
        </p:spPr>
        <p:txBody>
          <a:bodyPr>
            <a:normAutofit/>
          </a:bodyPr>
          <a:lstStyle>
            <a:lvl1pPr marL="3429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1pPr>
            <a:lvl2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109728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371600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95D4F5-F69B-42F6-8A9D-330F696E1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79A23A-2238-4904-8692-9F2DAE8B8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>
            <a:noAutofit/>
          </a:bodyPr>
          <a:lstStyle>
            <a:lvl1pPr>
              <a:defRPr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9FC35-DDC8-45FB-8ACB-21C15F57C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06318" y="6356350"/>
            <a:ext cx="1604682" cy="365125"/>
          </a:xfrm>
        </p:spPr>
        <p:txBody>
          <a:bodyPr>
            <a:noAutofit/>
          </a:bodyPr>
          <a:lstStyle>
            <a:lvl1pPr>
              <a:defRPr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83176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95FBCE6F-2AA9-31FE-8148-33B480735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23" name="Freeform 22">
              <a:extLst>
                <a:ext uri="{FF2B5EF4-FFF2-40B4-BE49-F238E27FC236}">
                  <a16:creationId xmlns:a16="http://schemas.microsoft.com/office/drawing/2014/main" id="{067EACEC-C2DD-EA42-8504-176673AD1F20}"/>
                </a:ext>
              </a:extLst>
            </p:cNvPr>
            <p:cNvSpPr/>
            <p:nvPr userDrawn="1"/>
          </p:nvSpPr>
          <p:spPr>
            <a:xfrm>
              <a:off x="0" y="0"/>
              <a:ext cx="8025490" cy="6858000"/>
            </a:xfrm>
            <a:custGeom>
              <a:avLst/>
              <a:gdLst>
                <a:gd name="connsiteX0" fmla="*/ 0 w 8025490"/>
                <a:gd name="connsiteY0" fmla="*/ 0 h 6858000"/>
                <a:gd name="connsiteX1" fmla="*/ 4596490 w 8025490"/>
                <a:gd name="connsiteY1" fmla="*/ 0 h 6858000"/>
                <a:gd name="connsiteX2" fmla="*/ 8025490 w 8025490"/>
                <a:gd name="connsiteY2" fmla="*/ 3429000 h 6858000"/>
                <a:gd name="connsiteX3" fmla="*/ 4596490 w 8025490"/>
                <a:gd name="connsiteY3" fmla="*/ 6858000 h 6858000"/>
                <a:gd name="connsiteX4" fmla="*/ 0 w 8025490"/>
                <a:gd name="connsiteY4" fmla="*/ 6858000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8025490" h="6858000">
                  <a:moveTo>
                    <a:pt x="0" y="0"/>
                  </a:moveTo>
                  <a:lnTo>
                    <a:pt x="4596490" y="0"/>
                  </a:lnTo>
                  <a:cubicBezTo>
                    <a:pt x="6490274" y="0"/>
                    <a:pt x="8025490" y="1535216"/>
                    <a:pt x="8025490" y="3429000"/>
                  </a:cubicBezTo>
                  <a:cubicBezTo>
                    <a:pt x="8025490" y="5322784"/>
                    <a:pt x="6490274" y="6858000"/>
                    <a:pt x="4596490" y="6858000"/>
                  </a:cubicBezTo>
                  <a:lnTo>
                    <a:pt x="0" y="685800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89843C7E-5704-7A46-8974-F3BFA42E7310}"/>
                </a:ext>
              </a:extLst>
            </p:cNvPr>
            <p:cNvGrpSpPr/>
            <p:nvPr userDrawn="1"/>
          </p:nvGrpSpPr>
          <p:grpSpPr>
            <a:xfrm rot="16200000">
              <a:off x="8286528" y="2207195"/>
              <a:ext cx="3032351" cy="2443610"/>
              <a:chOff x="9857014" y="13834"/>
              <a:chExt cx="2334986" cy="1881641"/>
            </a:xfrm>
          </p:grpSpPr>
          <p:sp>
            <p:nvSpPr>
              <p:cNvPr id="15" name="Freeform 14">
                <a:extLst>
                  <a:ext uri="{FF2B5EF4-FFF2-40B4-BE49-F238E27FC236}">
                    <a16:creationId xmlns:a16="http://schemas.microsoft.com/office/drawing/2014/main" id="{EFBF1E52-11FA-DC48-B7AD-75734232FFE8}"/>
                  </a:ext>
                </a:extLst>
              </p:cNvPr>
              <p:cNvSpPr/>
              <p:nvPr userDrawn="1"/>
            </p:nvSpPr>
            <p:spPr>
              <a:xfrm rot="5400000" flipH="1" flipV="1">
                <a:off x="10667433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6" name="Freeform 15">
                <a:extLst>
                  <a:ext uri="{FF2B5EF4-FFF2-40B4-BE49-F238E27FC236}">
                    <a16:creationId xmlns:a16="http://schemas.microsoft.com/office/drawing/2014/main" id="{4850B620-49F5-3748-84AF-682555D52792}"/>
                  </a:ext>
                </a:extLst>
              </p:cNvPr>
              <p:cNvSpPr/>
              <p:nvPr userDrawn="1"/>
            </p:nvSpPr>
            <p:spPr>
              <a:xfrm rot="16200000" flipV="1">
                <a:off x="9499940" y="370908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17" name="Freeform 16">
              <a:extLst>
                <a:ext uri="{FF2B5EF4-FFF2-40B4-BE49-F238E27FC236}">
                  <a16:creationId xmlns:a16="http://schemas.microsoft.com/office/drawing/2014/main" id="{0B179973-08D2-EF40-B516-35E75E906394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8" name="Freeform 17">
              <a:extLst>
                <a:ext uri="{FF2B5EF4-FFF2-40B4-BE49-F238E27FC236}">
                  <a16:creationId xmlns:a16="http://schemas.microsoft.com/office/drawing/2014/main" id="{6C811FF3-E48A-194D-8022-65F8C3A17449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494248F2-5264-4601-AA0B-6C092F77F2DD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167494" y="177553"/>
            <a:ext cx="6245912" cy="3269447"/>
          </a:xfrm>
        </p:spPr>
        <p:txBody>
          <a:bodyPr bIns="0" anchor="b">
            <a:noAutofit/>
          </a:bodyPr>
          <a:lstStyle>
            <a:lvl1pPr algn="l">
              <a:defRPr sz="60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CFB69D3-5632-4285-A209-9DCA67DA668C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1167494" y="3492896"/>
            <a:ext cx="6245912" cy="912850"/>
          </a:xfrm>
        </p:spPr>
        <p:txBody>
          <a:bodyPr anchor="ctr" anchorCtr="0">
            <a:noAutofit/>
          </a:bodyPr>
          <a:lstStyle>
            <a:lvl1pPr marL="0" indent="0" algn="l">
              <a:buNone/>
              <a:defRPr sz="3200">
                <a:solidFill>
                  <a:schemeClr val="bg1"/>
                </a:solidFill>
                <a:latin typeface="+mn-lt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98652940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>
            <a:extLst>
              <a:ext uri="{FF2B5EF4-FFF2-40B4-BE49-F238E27FC236}">
                <a16:creationId xmlns:a16="http://schemas.microsoft.com/office/drawing/2014/main" id="{14DB56B5-5DD7-95E3-52B2-EDC4B3F130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0"/>
            <a:ext cx="12191999" cy="6858000"/>
            <a:chOff x="1" y="0"/>
            <a:chExt cx="12191999" cy="6858000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flipH="1">
              <a:off x="8580896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6" name="Freeform 5">
              <a:extLst>
                <a:ext uri="{FF2B5EF4-FFF2-40B4-BE49-F238E27FC236}">
                  <a16:creationId xmlns:a16="http://schemas.microsoft.com/office/drawing/2014/main" id="{D11C9832-A021-954E-A34F-2988D1189AE9}"/>
                </a:ext>
              </a:extLst>
            </p:cNvPr>
            <p:cNvSpPr/>
            <p:nvPr userDrawn="1"/>
          </p:nvSpPr>
          <p:spPr>
            <a:xfrm>
              <a:off x="1" y="0"/>
              <a:ext cx="933856" cy="933856"/>
            </a:xfrm>
            <a:custGeom>
              <a:avLst/>
              <a:gdLst>
                <a:gd name="connsiteX0" fmla="*/ 0 w 862693"/>
                <a:gd name="connsiteY0" fmla="*/ 0 h 862693"/>
                <a:gd name="connsiteX1" fmla="*/ 862693 w 862693"/>
                <a:gd name="connsiteY1" fmla="*/ 0 h 862693"/>
                <a:gd name="connsiteX2" fmla="*/ 0 w 862693"/>
                <a:gd name="connsiteY2" fmla="*/ 862693 h 862693"/>
                <a:gd name="connsiteX3" fmla="*/ 0 w 862693"/>
                <a:gd name="connsiteY3" fmla="*/ 0 h 8626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862693" h="862693">
                  <a:moveTo>
                    <a:pt x="0" y="0"/>
                  </a:moveTo>
                  <a:lnTo>
                    <a:pt x="862693" y="0"/>
                  </a:lnTo>
                  <a:cubicBezTo>
                    <a:pt x="862693" y="476453"/>
                    <a:pt x="476452" y="862693"/>
                    <a:pt x="0" y="8626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861BC34-DFBF-2D4F-B463-FCFBC08391FF}"/>
                </a:ext>
              </a:extLst>
            </p:cNvPr>
            <p:cNvGrpSpPr/>
            <p:nvPr userDrawn="1"/>
          </p:nvGrpSpPr>
          <p:grpSpPr>
            <a:xfrm>
              <a:off x="8082092" y="5590903"/>
              <a:ext cx="1572380" cy="1267097"/>
              <a:chOff x="7413403" y="4976359"/>
              <a:chExt cx="2334986" cy="1881641"/>
            </a:xfrm>
          </p:grpSpPr>
          <p:sp>
            <p:nvSpPr>
              <p:cNvPr id="7" name="Freeform 6">
                <a:extLst>
                  <a:ext uri="{FF2B5EF4-FFF2-40B4-BE49-F238E27FC236}">
                    <a16:creationId xmlns:a16="http://schemas.microsoft.com/office/drawing/2014/main" id="{55C37C19-F268-4A43-A0D4-3B1B38D48952}"/>
                  </a:ext>
                </a:extLst>
              </p:cNvPr>
              <p:cNvSpPr/>
              <p:nvPr userDrawn="1"/>
            </p:nvSpPr>
            <p:spPr>
              <a:xfrm rot="5400000" flipH="1" flipV="1">
                <a:off x="8223822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  <p:sp>
            <p:nvSpPr>
              <p:cNvPr id="8" name="Freeform 7">
                <a:extLst>
                  <a:ext uri="{FF2B5EF4-FFF2-40B4-BE49-F238E27FC236}">
                    <a16:creationId xmlns:a16="http://schemas.microsoft.com/office/drawing/2014/main" id="{E4F760E5-9D5D-E44F-AEBF-20CA8DE87D11}"/>
                  </a:ext>
                </a:extLst>
              </p:cNvPr>
              <p:cNvSpPr/>
              <p:nvPr userDrawn="1"/>
            </p:nvSpPr>
            <p:spPr>
              <a:xfrm rot="16200000" flipV="1">
                <a:off x="7056329" y="5333433"/>
                <a:ext cx="1881641" cy="1167493"/>
              </a:xfrm>
              <a:custGeom>
                <a:avLst/>
                <a:gdLst>
                  <a:gd name="connsiteX0" fmla="*/ 1881641 w 1881641"/>
                  <a:gd name="connsiteY0" fmla="*/ 1167473 h 1167493"/>
                  <a:gd name="connsiteX1" fmla="*/ 1881641 w 1881641"/>
                  <a:gd name="connsiteY1" fmla="*/ 1167493 h 1167493"/>
                  <a:gd name="connsiteX2" fmla="*/ 1167493 w 1881641"/>
                  <a:gd name="connsiteY2" fmla="*/ 1167493 h 1167493"/>
                  <a:gd name="connsiteX3" fmla="*/ 0 w 1881641"/>
                  <a:gd name="connsiteY3" fmla="*/ 0 h 1167493"/>
                  <a:gd name="connsiteX4" fmla="*/ 714149 w 1881641"/>
                  <a:gd name="connsiteY4" fmla="*/ 0 h 1167493"/>
                  <a:gd name="connsiteX5" fmla="*/ 1875614 w 1881641"/>
                  <a:gd name="connsiteY5" fmla="*/ 1048124 h 1167493"/>
                  <a:gd name="connsiteX6" fmla="*/ 1881641 w 1881641"/>
                  <a:gd name="connsiteY6" fmla="*/ 1167473 h 116749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881641" h="1167493">
                    <a:moveTo>
                      <a:pt x="1881641" y="1167473"/>
                    </a:moveTo>
                    <a:lnTo>
                      <a:pt x="1881641" y="1167493"/>
                    </a:lnTo>
                    <a:lnTo>
                      <a:pt x="1167493" y="1167493"/>
                    </a:lnTo>
                    <a:cubicBezTo>
                      <a:pt x="522704" y="1167493"/>
                      <a:pt x="0" y="644789"/>
                      <a:pt x="0" y="0"/>
                    </a:cubicBezTo>
                    <a:lnTo>
                      <a:pt x="714149" y="0"/>
                    </a:lnTo>
                    <a:cubicBezTo>
                      <a:pt x="1318639" y="0"/>
                      <a:pt x="1815827" y="459408"/>
                      <a:pt x="1875614" y="1048124"/>
                    </a:cubicBezTo>
                    <a:lnTo>
                      <a:pt x="1881641" y="1167473"/>
                    </a:lnTo>
                    <a:close/>
                  </a:path>
                </a:pathLst>
              </a:custGeom>
              <a:solidFill>
                <a:schemeClr val="tx2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algn="ctr"/>
                <a:endParaRPr lang="en-US" dirty="0">
                  <a:latin typeface="+mn-lt"/>
                </a:endParaRPr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136526"/>
            <a:ext cx="9601200" cy="1653371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3" name="Content Placeholder 2">
            <a:extLst>
              <a:ext uri="{FF2B5EF4-FFF2-40B4-BE49-F238E27FC236}">
                <a16:creationId xmlns:a16="http://schemas.microsoft.com/office/drawing/2014/main" id="{94CA559C-3355-DE44-ACF9-BDB6083C4225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78435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ntent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1A0E8D4A-B13C-C7EE-5E27-278124A127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" y="1"/>
            <a:ext cx="12191999" cy="6857999"/>
            <a:chOff x="1" y="1"/>
            <a:chExt cx="12191999" cy="6857999"/>
          </a:xfrm>
        </p:grpSpPr>
        <p:sp>
          <p:nvSpPr>
            <p:cNvPr id="4" name="Freeform 3">
              <a:extLst>
                <a:ext uri="{FF2B5EF4-FFF2-40B4-BE49-F238E27FC236}">
                  <a16:creationId xmlns:a16="http://schemas.microsoft.com/office/drawing/2014/main" id="{6A7F6A3F-E1DD-A246-9A6D-5F9B18BA2588}"/>
                </a:ext>
              </a:extLst>
            </p:cNvPr>
            <p:cNvSpPr/>
            <p:nvPr userDrawn="1"/>
          </p:nvSpPr>
          <p:spPr>
            <a:xfrm flipH="1">
              <a:off x="8580896" y="1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0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lnTo>
                    <a:pt x="1167493" y="0"/>
                  </a:lnTo>
                  <a:cubicBezTo>
                    <a:pt x="522704" y="0"/>
                    <a:pt x="0" y="522704"/>
                    <a:pt x="0" y="1167493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5" name="Freeform 4">
              <a:extLst>
                <a:ext uri="{FF2B5EF4-FFF2-40B4-BE49-F238E27FC236}">
                  <a16:creationId xmlns:a16="http://schemas.microsoft.com/office/drawing/2014/main" id="{055FD0FC-C8FF-6741-A364-A29CDC6F9495}"/>
                </a:ext>
              </a:extLst>
            </p:cNvPr>
            <p:cNvSpPr/>
            <p:nvPr userDrawn="1"/>
          </p:nvSpPr>
          <p:spPr>
            <a:xfrm rot="5400000" flipH="1">
              <a:off x="1" y="3246896"/>
              <a:ext cx="3611104" cy="3611104"/>
            </a:xfrm>
            <a:custGeom>
              <a:avLst/>
              <a:gdLst>
                <a:gd name="connsiteX0" fmla="*/ 0 w 1167493"/>
                <a:gd name="connsiteY0" fmla="*/ 0 h 1167493"/>
                <a:gd name="connsiteX1" fmla="*/ 1167493 w 1167493"/>
                <a:gd name="connsiteY1" fmla="*/ 1167493 h 1167493"/>
                <a:gd name="connsiteX2" fmla="*/ 0 w 1167493"/>
                <a:gd name="connsiteY2" fmla="*/ 1167493 h 1167493"/>
                <a:gd name="connsiteX3" fmla="*/ 0 w 1167493"/>
                <a:gd name="connsiteY3" fmla="*/ 0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1167493" h="1167493">
                  <a:moveTo>
                    <a:pt x="0" y="0"/>
                  </a:moveTo>
                  <a:cubicBezTo>
                    <a:pt x="0" y="644789"/>
                    <a:pt x="522704" y="1167493"/>
                    <a:pt x="1167493" y="1167493"/>
                  </a:cubicBezTo>
                  <a:lnTo>
                    <a:pt x="0" y="11674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69008"/>
            <a:ext cx="9779183" cy="1706563"/>
          </a:xfrm>
        </p:spPr>
        <p:txBody>
          <a:bodyPr anchor="b">
            <a:noAutofit/>
          </a:bodyPr>
          <a:lstStyle>
            <a:lvl1pPr>
              <a:defRPr sz="4200" b="1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4" name="Content Placeholder 2">
            <a:extLst>
              <a:ext uri="{FF2B5EF4-FFF2-40B4-BE49-F238E27FC236}">
                <a16:creationId xmlns:a16="http://schemas.microsoft.com/office/drawing/2014/main" id="{926B296A-EB6A-9BE9-E813-B15C46524F4D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1167493" y="2023984"/>
            <a:ext cx="4663440" cy="3332832"/>
          </a:xfrm>
        </p:spPr>
        <p:txBody>
          <a:bodyPr>
            <a:normAutofit/>
          </a:bodyPr>
          <a:lstStyle>
            <a:lvl1pPr marL="530352" indent="-530352">
              <a:spcBef>
                <a:spcPts val="1000"/>
              </a:spcBef>
              <a:buFont typeface="+mj-lt"/>
              <a:buAutoNum type="arabicPeriod"/>
              <a:defRPr sz="2000">
                <a:solidFill>
                  <a:schemeClr val="bg1"/>
                </a:solidFill>
                <a:latin typeface="+mn-lt"/>
              </a:defRPr>
            </a:lvl1pPr>
            <a:lvl2pPr marL="1097280" indent="-530352">
              <a:spcBef>
                <a:spcPts val="1000"/>
              </a:spcBef>
              <a:buFont typeface="+mj-lt"/>
              <a:buAutoNum type="alphaLcPeriod"/>
              <a:defRPr sz="2000">
                <a:solidFill>
                  <a:schemeClr val="bg1"/>
                </a:solidFill>
                <a:latin typeface="+mn-lt"/>
              </a:defRPr>
            </a:lvl2pPr>
            <a:lvl3pPr marL="1645920" indent="-530352">
              <a:spcBef>
                <a:spcPts val="1000"/>
              </a:spcBef>
              <a:buFont typeface="+mj-lt"/>
              <a:buAutoNum type="arabicParenR"/>
              <a:defRPr sz="2000">
                <a:solidFill>
                  <a:schemeClr val="bg1"/>
                </a:solidFill>
                <a:latin typeface="+mn-lt"/>
              </a:defRPr>
            </a:lvl3pPr>
            <a:lvl4pPr marL="1920240" indent="-530352">
              <a:spcBef>
                <a:spcPts val="1000"/>
              </a:spcBef>
              <a:buFont typeface="+mj-lt"/>
              <a:buAutoNum type="alphaLcParenR"/>
              <a:defRPr sz="2000">
                <a:solidFill>
                  <a:schemeClr val="bg1"/>
                </a:solidFill>
                <a:latin typeface="+mn-lt"/>
              </a:defRPr>
            </a:lvl4pPr>
            <a:lvl5pPr marL="2560320" indent="-514350">
              <a:spcBef>
                <a:spcPts val="1000"/>
              </a:spcBef>
              <a:buFont typeface="+mj-lt"/>
              <a:buAutoNum type="romanLcPeriod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9435B7D5-E7F8-1267-8942-3C97BE836B98}"/>
              </a:ext>
            </a:extLst>
          </p:cNvPr>
          <p:cNvSpPr>
            <a:spLocks noGrp="1"/>
          </p:cNvSpPr>
          <p:nvPr>
            <p:ph idx="11" hasCustomPrompt="1"/>
          </p:nvPr>
        </p:nvSpPr>
        <p:spPr>
          <a:xfrm>
            <a:off x="6283235" y="2023984"/>
            <a:ext cx="4663440" cy="3332832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buFont typeface="Arial" panose="020B0604020202020204" pitchFamily="34" charset="0"/>
              <a:buNone/>
              <a:defRPr sz="2000">
                <a:solidFill>
                  <a:schemeClr val="bg1"/>
                </a:solidFill>
                <a:latin typeface="+mn-lt"/>
              </a:defRPr>
            </a:lvl1pPr>
            <a:lvl2pPr marL="283464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2pPr>
            <a:lvl3pPr marL="566928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3pPr>
            <a:lvl4pPr marL="850392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4pPr>
            <a:lvl5pPr marL="1133856" indent="-283464">
              <a:spcBef>
                <a:spcPts val="1000"/>
              </a:spcBef>
              <a:buFont typeface="Arial" panose="020B0604020202020204" pitchFamily="34" charset="0"/>
              <a:buChar char="•"/>
              <a:defRPr sz="20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042663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martArt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A2A58C-57B7-834C-8F5C-3299322411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6200000">
            <a:off x="10772262" y="152641"/>
            <a:ext cx="1572380" cy="1267097"/>
            <a:chOff x="7413403" y="4976359"/>
            <a:chExt cx="2334986" cy="1881641"/>
          </a:xfrm>
        </p:grpSpPr>
        <p:sp>
          <p:nvSpPr>
            <p:cNvPr id="13" name="Freeform 12">
              <a:extLst>
                <a:ext uri="{FF2B5EF4-FFF2-40B4-BE49-F238E27FC236}">
                  <a16:creationId xmlns:a16="http://schemas.microsoft.com/office/drawing/2014/main" id="{801D8067-144A-FE48-AF1E-529B662DCAD3}"/>
                </a:ext>
              </a:extLst>
            </p:cNvPr>
            <p:cNvSpPr/>
            <p:nvPr userDrawn="1"/>
          </p:nvSpPr>
          <p:spPr>
            <a:xfrm rot="5400000" flipH="1" flipV="1">
              <a:off x="8223822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 13">
              <a:extLst>
                <a:ext uri="{FF2B5EF4-FFF2-40B4-BE49-F238E27FC236}">
                  <a16:creationId xmlns:a16="http://schemas.microsoft.com/office/drawing/2014/main" id="{2ECA7D87-C78C-C140-AA28-C0FB20209045}"/>
                </a:ext>
              </a:extLst>
            </p:cNvPr>
            <p:cNvSpPr/>
            <p:nvPr userDrawn="1"/>
          </p:nvSpPr>
          <p:spPr>
            <a:xfrm rot="16200000" flipV="1">
              <a:off x="7056329" y="5333433"/>
              <a:ext cx="1881641" cy="1167493"/>
            </a:xfrm>
            <a:custGeom>
              <a:avLst/>
              <a:gdLst>
                <a:gd name="connsiteX0" fmla="*/ 1881641 w 1881641"/>
                <a:gd name="connsiteY0" fmla="*/ 1167473 h 1167493"/>
                <a:gd name="connsiteX1" fmla="*/ 1881641 w 1881641"/>
                <a:gd name="connsiteY1" fmla="*/ 1167493 h 1167493"/>
                <a:gd name="connsiteX2" fmla="*/ 1167493 w 1881641"/>
                <a:gd name="connsiteY2" fmla="*/ 1167493 h 1167493"/>
                <a:gd name="connsiteX3" fmla="*/ 0 w 1881641"/>
                <a:gd name="connsiteY3" fmla="*/ 0 h 1167493"/>
                <a:gd name="connsiteX4" fmla="*/ 714149 w 1881641"/>
                <a:gd name="connsiteY4" fmla="*/ 0 h 1167493"/>
                <a:gd name="connsiteX5" fmla="*/ 1875614 w 1881641"/>
                <a:gd name="connsiteY5" fmla="*/ 1048124 h 1167493"/>
                <a:gd name="connsiteX6" fmla="*/ 1881641 w 1881641"/>
                <a:gd name="connsiteY6" fmla="*/ 1167473 h 116749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881641" h="1167493">
                  <a:moveTo>
                    <a:pt x="1881641" y="1167473"/>
                  </a:moveTo>
                  <a:lnTo>
                    <a:pt x="1881641" y="1167493"/>
                  </a:lnTo>
                  <a:lnTo>
                    <a:pt x="1167493" y="1167493"/>
                  </a:lnTo>
                  <a:cubicBezTo>
                    <a:pt x="522704" y="1167493"/>
                    <a:pt x="0" y="644789"/>
                    <a:pt x="0" y="0"/>
                  </a:cubicBezTo>
                  <a:lnTo>
                    <a:pt x="714149" y="0"/>
                  </a:lnTo>
                  <a:cubicBezTo>
                    <a:pt x="1318639" y="0"/>
                    <a:pt x="1815827" y="459408"/>
                    <a:pt x="1875614" y="1048124"/>
                  </a:cubicBezTo>
                  <a:lnTo>
                    <a:pt x="1881641" y="1167473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3CD97974-B93C-4C96-B3F6-F69E3D6DE6C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167492" y="457200"/>
            <a:ext cx="9692640" cy="1371600"/>
          </a:xfrm>
        </p:spPr>
        <p:txBody>
          <a:bodyPr anchor="b">
            <a:noAutofit/>
          </a:bodyPr>
          <a:lstStyle>
            <a:lvl1pPr>
              <a:defRPr sz="4200" b="1">
                <a:latin typeface="+mj-lt"/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C45E425B-455F-127B-1647-045FD094F15D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1167493" y="2087561"/>
            <a:ext cx="2693306" cy="3890543"/>
          </a:xfrm>
        </p:spPr>
        <p:txBody>
          <a:bodyPr>
            <a:noAutofit/>
          </a:bodyPr>
          <a:lstStyle>
            <a:lvl1pPr marL="0" indent="0">
              <a:buNone/>
              <a:defRPr sz="2000">
                <a:latin typeface="+mn-lt"/>
              </a:defRPr>
            </a:lvl1pPr>
            <a:lvl2pPr marL="457200" indent="0">
              <a:buNone/>
              <a:defRPr sz="2000">
                <a:latin typeface="+mn-lt"/>
              </a:defRPr>
            </a:lvl2pPr>
            <a:lvl3pPr marL="914400" indent="0">
              <a:buNone/>
              <a:defRPr sz="2000">
                <a:latin typeface="+mn-lt"/>
              </a:defRPr>
            </a:lvl3pPr>
            <a:lvl4pPr marL="1371600" indent="0">
              <a:buNone/>
              <a:defRPr sz="2000">
                <a:latin typeface="+mn-lt"/>
              </a:defRPr>
            </a:lvl4pPr>
            <a:lvl5pPr marL="1828800" indent="0">
              <a:buNone/>
              <a:defRPr sz="2000"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6FC6F2-80B4-49A7-9448-33FE2DF0E967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216400" y="2087563"/>
            <a:ext cx="6730274" cy="3890543"/>
          </a:xfrm>
        </p:spPr>
        <p:txBody>
          <a:bodyPr>
            <a:noAutofit/>
          </a:bodyPr>
          <a:lstStyle>
            <a:lvl1pPr marL="0" indent="0">
              <a:buNone/>
              <a:defRPr>
                <a:latin typeface="+mn-lt"/>
              </a:defRPr>
            </a:lvl1pPr>
            <a:lvl2pPr marL="457200" indent="0">
              <a:buNone/>
              <a:defRPr>
                <a:latin typeface="+mn-lt"/>
              </a:defRPr>
            </a:lvl2pPr>
            <a:lvl3pPr marL="914400" indent="0">
              <a:buNone/>
              <a:defRPr>
                <a:latin typeface="+mn-lt"/>
              </a:defRPr>
            </a:lvl3pPr>
            <a:lvl4pPr marL="1371600" indent="0">
              <a:buNone/>
              <a:defRPr>
                <a:latin typeface="+mn-lt"/>
              </a:defRPr>
            </a:lvl4pPr>
            <a:lvl5pPr marL="1828800" indent="0">
              <a:buNone/>
              <a:defRPr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7536C149-3EFE-A94E-902D-57CED00B2C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1701018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11" name="Footer Placeholder 4">
            <a:extLst>
              <a:ext uri="{FF2B5EF4-FFF2-40B4-BE49-F238E27FC236}">
                <a16:creationId xmlns:a16="http://schemas.microsoft.com/office/drawing/2014/main" id="{53CA1E78-F17D-F34D-9F81-0DBF44F3789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1FE54918-A625-F64F-A42E-A427E9B2D4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153276" y="6356350"/>
            <a:ext cx="1657723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accent3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0985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98F9AA-2C87-421D-97C1-B4248DFDC2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381000"/>
            <a:ext cx="114300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98FC63-C8D2-4CE6-A3F1-EE8ED24590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81000" y="1825625"/>
            <a:ext cx="114300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D77A09-15C2-4E47-948E-AACAFCA47D4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810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r>
              <a:rPr lang="en-US" dirty="0"/>
              <a:t>9/8/20XX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567522-C3B6-46EB-A361-BEC2510B00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C57CF0-034F-450D-937C-718D5AF1A05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0678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tx2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3539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74" r:id="rId4"/>
    <p:sldLayoutId id="2147483671" r:id="rId5"/>
    <p:sldLayoutId id="2147483659" r:id="rId6"/>
    <p:sldLayoutId id="2147483668" r:id="rId7"/>
    <p:sldLayoutId id="2147483669" r:id="rId8"/>
    <p:sldLayoutId id="2147483677" r:id="rId9"/>
    <p:sldLayoutId id="2147483676" r:id="rId10"/>
    <p:sldLayoutId id="2147483661" r:id="rId11"/>
    <p:sldLayoutId id="2147483666" r:id="rId12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pos="24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744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3960" userDrawn="1">
          <p15:clr>
            <a:srgbClr val="547EBF"/>
          </p15:clr>
        </p15:guide>
        <p15:guide id="8" pos="3720" userDrawn="1">
          <p15:clr>
            <a:srgbClr val="547EBF"/>
          </p15:clr>
        </p15:guide>
        <p15:guide id="9" pos="2112" userDrawn="1">
          <p15:clr>
            <a:srgbClr val="547EBF"/>
          </p15:clr>
        </p15:guide>
        <p15:guide id="10" pos="1848" userDrawn="1">
          <p15:clr>
            <a:srgbClr val="547EBF"/>
          </p15:clr>
        </p15:guide>
        <p15:guide id="11" pos="5568" userDrawn="1">
          <p15:clr>
            <a:srgbClr val="547EBF"/>
          </p15:clr>
        </p15:guide>
        <p15:guide id="12" pos="5832" userDrawn="1">
          <p15:clr>
            <a:srgbClr val="547EBF"/>
          </p15:clr>
        </p15:guide>
        <p15:guide id="13" pos="4968" userDrawn="1">
          <p15:clr>
            <a:srgbClr val="9FCC3B"/>
          </p15:clr>
        </p15:guide>
        <p15:guide id="14" pos="5208" userDrawn="1">
          <p15:clr>
            <a:srgbClr val="9FCC3B"/>
          </p15:clr>
        </p15:guide>
        <p15:guide id="15" pos="2712" userDrawn="1">
          <p15:clr>
            <a:srgbClr val="9FCC3B"/>
          </p15:clr>
        </p15:guide>
        <p15:guide id="16" pos="2472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DF3D98-3C30-4CFC-8643-C81E829C8C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3" y="232913"/>
            <a:ext cx="7096933" cy="3830130"/>
          </a:xfrm>
        </p:spPr>
        <p:txBody>
          <a:bodyPr/>
          <a:lstStyle/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Medgar Evers: Contribution to the Civil Rights Movement</a:t>
            </a:r>
          </a:p>
        </p:txBody>
      </p:sp>
    </p:spTree>
    <p:extLst>
      <p:ext uri="{BB962C8B-B14F-4D97-AF65-F5344CB8AC3E}">
        <p14:creationId xmlns:p14="http://schemas.microsoft.com/office/powerpoint/2010/main" val="225930889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81C753FD-96EC-101A-B8A4-5F69A189BE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252549"/>
            <a:ext cx="6220278" cy="3262811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67BB04B7-47A4-741B-59E0-F0E6F2126E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3" y="3685939"/>
            <a:ext cx="6220277" cy="2919512"/>
          </a:xfrm>
        </p:spPr>
        <p:txBody>
          <a:bodyPr/>
          <a:lstStyle/>
          <a:p>
            <a:r>
              <a:rPr lang="en-US" dirty="0"/>
              <a:t>Brita Tamm</a:t>
            </a:r>
          </a:p>
          <a:p>
            <a:r>
              <a:rPr lang="en-US" dirty="0"/>
              <a:t>502-555-0152</a:t>
            </a:r>
          </a:p>
          <a:p>
            <a:r>
              <a:rPr lang="en-US" dirty="0"/>
              <a:t>brita@firstupconsultants.com</a:t>
            </a:r>
          </a:p>
          <a:p>
            <a:r>
              <a:rPr lang="en-US" dirty="0"/>
              <a:t>www.firstupconsultants.com</a:t>
            </a:r>
          </a:p>
        </p:txBody>
      </p:sp>
    </p:spTree>
    <p:extLst>
      <p:ext uri="{BB962C8B-B14F-4D97-AF65-F5344CB8AC3E}">
        <p14:creationId xmlns:p14="http://schemas.microsoft.com/office/powerpoint/2010/main" val="1609673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2DF434-28DB-4621-A497-D62C41CE04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58864" y="102021"/>
            <a:ext cx="9779183" cy="174441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88C46-D0BC-4307-AE55-7601A139E7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58865" y="2017467"/>
            <a:ext cx="9779182" cy="3366815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Medgar Wiley Evers was born July 2, 1925, in Decatur, Mississippi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World War 2 Veteran, civil rights activist, NAACP’s first field secretary in Mississippi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Major contributions: NAACP leadership, integration of the University of Mississippi, pursuit of justice for Emmet Till</a:t>
            </a:r>
          </a:p>
          <a:p>
            <a:pPr marL="1257300" lvl="2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Evers’ courageous leadership helped propel the civil rights movement in Mississippi and throughout the country </a:t>
            </a:r>
          </a:p>
        </p:txBody>
      </p:sp>
    </p:spTree>
    <p:extLst>
      <p:ext uri="{BB962C8B-B14F-4D97-AF65-F5344CB8AC3E}">
        <p14:creationId xmlns:p14="http://schemas.microsoft.com/office/powerpoint/2010/main" val="132560859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le 1">
            <a:extLst>
              <a:ext uri="{FF2B5EF4-FFF2-40B4-BE49-F238E27FC236}">
                <a16:creationId xmlns:a16="http://schemas.microsoft.com/office/drawing/2014/main" id="{24C472AD-6CFB-662F-B244-0BBBFA9518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 dirty="0"/>
              <a:t>NAACP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Leadership</a:t>
            </a:r>
            <a:r>
              <a:rPr lang="en-US" dirty="0"/>
              <a:t> in Mississippi</a:t>
            </a:r>
          </a:p>
        </p:txBody>
      </p:sp>
      <p:pic>
        <p:nvPicPr>
          <p:cNvPr id="6" name="Picture Placeholder 5" descr="A person in a suit and tie&#10;&#10;AI-generated content may be incorrect.">
            <a:extLst>
              <a:ext uri="{FF2B5EF4-FFF2-40B4-BE49-F238E27FC236}">
                <a16:creationId xmlns:a16="http://schemas.microsoft.com/office/drawing/2014/main" id="{C553209C-5FF7-4C7F-2A1C-A3493267E2D2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rcRect r="3" b="28752"/>
          <a:stretch/>
        </p:blipFill>
        <p:spPr>
          <a:xfrm>
            <a:off x="823108" y="640080"/>
            <a:ext cx="4297680" cy="4297680"/>
          </a:xfrm>
          <a:noFill/>
        </p:spPr>
      </p:pic>
      <p:sp>
        <p:nvSpPr>
          <p:cNvPr id="18" name="Content Placeholder 2">
            <a:extLst>
              <a:ext uri="{FF2B5EF4-FFF2-40B4-BE49-F238E27FC236}">
                <a16:creationId xmlns:a16="http://schemas.microsoft.com/office/drawing/2014/main" id="{1284614C-FC7E-4D15-F399-8124B8C02725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Appointed the first NAACP Field secretary in Mississippi in 1954.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Established new NAACP chapters, organized voter registration drives, and led protests against segregation.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Investigated racial violence, including lynchings and murders, and provided legal and financial support to activists.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an underground network of activists nationwide despite threats and danger.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626771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EE190-899A-46D2-989D-C4BC6A46F9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 anchor="b">
            <a:norm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Efforts to Integrate the University of Mississippi</a:t>
            </a:r>
          </a:p>
        </p:txBody>
      </p:sp>
      <p:pic>
        <p:nvPicPr>
          <p:cNvPr id="7" name="Picture Placeholder 6" descr="A group of men in suits holding signs&#10;&#10;AI-generated content may be incorrect.">
            <a:extLst>
              <a:ext uri="{FF2B5EF4-FFF2-40B4-BE49-F238E27FC236}">
                <a16:creationId xmlns:a16="http://schemas.microsoft.com/office/drawing/2014/main" id="{AD871CF0-58FA-11C0-293A-5386DC1F69C3}"/>
              </a:ext>
            </a:extLst>
          </p:cNvPr>
          <p:cNvPicPr>
            <a:picLocks noGrp="1" noChangeAspect="1"/>
          </p:cNvPicPr>
          <p:nvPr>
            <p:ph idx="17"/>
          </p:nvPr>
        </p:nvPicPr>
        <p:blipFill>
          <a:blip r:embed="rId3"/>
          <a:srcRect l="5313" r="23936" b="-1"/>
          <a:stretch/>
        </p:blipFill>
        <p:spPr>
          <a:xfrm>
            <a:off x="823108" y="640080"/>
            <a:ext cx="4297680" cy="4297680"/>
          </a:xfrm>
          <a:noFill/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26BC9DE8-A5CC-4BE1-0DE5-CB15D01A7919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490" y="2706369"/>
            <a:ext cx="5943600" cy="3383279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Applied for admission to the University of Mississippi law school in 1954 but was denied due to segregation.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Worked closely with the NAACP legal team to support James Meredith’s successful enrollment in 1962, overcoming violent opposition and riots.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integration was pivotal in the civil rights movement, facing down fixed segregationist resistance.</a:t>
            </a:r>
          </a:p>
        </p:txBody>
      </p:sp>
    </p:spTree>
    <p:extLst>
      <p:ext uri="{BB962C8B-B14F-4D97-AF65-F5344CB8AC3E}">
        <p14:creationId xmlns:p14="http://schemas.microsoft.com/office/powerpoint/2010/main" val="7797506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FF5EE67-DE83-C00F-F31C-58A2B46234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085"/>
            <a:ext cx="9779183" cy="1600835"/>
          </a:xfrm>
        </p:spPr>
        <p:txBody>
          <a:bodyPr/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Pursuit of Justice for Emmett Till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F7743C-9A64-6DD7-26EC-7870E2484D2F}"/>
              </a:ext>
            </a:extLst>
          </p:cNvPr>
          <p:cNvSpPr>
            <a:spLocks noGrp="1"/>
          </p:cNvSpPr>
          <p:nvPr>
            <p:ph idx="14"/>
          </p:nvPr>
        </p:nvSpPr>
        <p:spPr>
          <a:xfrm>
            <a:off x="1166813" y="2652713"/>
            <a:ext cx="9780587" cy="343693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Played a key role in investigating the 1955 brutal murder of 14-year-old Emmett Till.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Helped secure  NAACP involvement, gathered eyewitness testimony, and aided the safe escape of witnesses from Mississippi to protect them from retaliation.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Till’s murder and Evers’ efforts exposed racial terrorism nationally and fueled civil rights activism.</a:t>
            </a:r>
          </a:p>
        </p:txBody>
      </p:sp>
    </p:spTree>
    <p:extLst>
      <p:ext uri="{BB962C8B-B14F-4D97-AF65-F5344CB8AC3E}">
        <p14:creationId xmlns:p14="http://schemas.microsoft.com/office/powerpoint/2010/main" val="25293387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AA093-E00B-31E9-0A13-71142E30E57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67494" y="177554"/>
            <a:ext cx="6245912" cy="1591286"/>
          </a:xfrm>
        </p:spPr>
        <p:txBody>
          <a:bodyPr/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Legacy and Impact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C8177-F0B6-B02C-3682-183D8307E99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67494" y="2938072"/>
            <a:ext cx="6245912" cy="1467674"/>
          </a:xfrm>
        </p:spPr>
        <p:txBody>
          <a:bodyPr/>
          <a:lstStyle/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Evers’ assassination in 1963 galvanized the civil rights movement, leading to national outrage and legislative progress.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leadership inspired voter registration and desegregation efforts across Mississippi and the South.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Following recognition includes the NAACP Spingarn Medal and the naming of Medgar  Evers College in Brooklyn, NY.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His widow, Myrlie Evers-Williams, continued his legacy as a civil rights leader and NAACP chairwoman.</a:t>
            </a: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indent="-342900">
              <a:buFont typeface="Wingdings" panose="05000000000000000000" pitchFamily="2" charset="2"/>
              <a:buChar char="§"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1715335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E02FA0-5805-E9D5-E5A1-5B4B485CB0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457200"/>
            <a:ext cx="9692640" cy="1371600"/>
          </a:xfrm>
        </p:spPr>
        <p:txBody>
          <a:bodyPr/>
          <a:lstStyle/>
          <a:p>
            <a:r>
              <a:rPr lang="en-US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E9A705-E123-1C6C-EC93-CEE377B741CC}"/>
              </a:ext>
            </a:extLst>
          </p:cNvPr>
          <p:cNvSpPr>
            <a:spLocks noGrp="1"/>
          </p:cNvSpPr>
          <p:nvPr>
            <p:ph idx="10"/>
          </p:nvPr>
        </p:nvSpPr>
        <p:spPr>
          <a:xfrm>
            <a:off x="1167493" y="2087561"/>
            <a:ext cx="2693306" cy="3890543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  <a:p>
            <a:endParaRPr lang="en-US" dirty="0"/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FD8D3D14-313E-8ED7-7BE9-2E3D506F17E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36213457"/>
              </p:ext>
            </p:extLst>
          </p:nvPr>
        </p:nvGraphicFramePr>
        <p:xfrm>
          <a:off x="4991725" y="2087563"/>
          <a:ext cx="5996315" cy="65305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917585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9291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Metric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Actual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86937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61246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874943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791553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DC00FF-6B42-7D84-7831-AACC4E189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9489" y="457199"/>
            <a:ext cx="5943599" cy="1920240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CC7FC500-BBFB-3AA4-BEDE-038CB94FFF61}"/>
              </a:ext>
            </a:extLst>
          </p:cNvPr>
          <p:cNvSpPr>
            <a:spLocks noGrp="1" noChangeAspect="1"/>
          </p:cNvSpPr>
          <p:nvPr>
            <p:ph idx="17"/>
          </p:nvPr>
        </p:nvSpPr>
        <p:spPr>
          <a:xfrm>
            <a:off x="823108" y="640080"/>
            <a:ext cx="4297680" cy="4297680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5C7B5A-A5C3-15D4-DF71-B692D28942FC}"/>
              </a:ext>
            </a:extLst>
          </p:cNvPr>
          <p:cNvSpPr>
            <a:spLocks noGrp="1"/>
          </p:cNvSpPr>
          <p:nvPr>
            <p:ph idx="15"/>
          </p:nvPr>
        </p:nvSpPr>
        <p:spPr>
          <a:xfrm>
            <a:off x="5549900" y="2706688"/>
            <a:ext cx="5943600" cy="3382962"/>
          </a:xfrm>
        </p:spPr>
        <p:txBody>
          <a:bodyPr>
            <a:normAutofit/>
          </a:bodyPr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  <a:p>
            <a:pPr lvl="1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2610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00786E-306F-FA21-4F87-81A032C68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67492" y="136526"/>
            <a:ext cx="9779183" cy="1570038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4" name="Table Placeholder 3">
            <a:extLst>
              <a:ext uri="{FF2B5EF4-FFF2-40B4-BE49-F238E27FC236}">
                <a16:creationId xmlns:a16="http://schemas.microsoft.com/office/drawing/2014/main" id="{E45D850A-4F58-6F54-953E-5ADC96B2EE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04320616"/>
              </p:ext>
            </p:extLst>
          </p:nvPr>
        </p:nvGraphicFramePr>
        <p:xfrm>
          <a:off x="1166813" y="2084388"/>
          <a:ext cx="9821228" cy="38862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455307">
                  <a:extLst>
                    <a:ext uri="{9D8B030D-6E8A-4147-A177-3AD203B41FA5}">
                      <a16:colId xmlns:a16="http://schemas.microsoft.com/office/drawing/2014/main" val="2382218087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395346872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4277526474"/>
                    </a:ext>
                  </a:extLst>
                </a:gridCol>
                <a:gridCol w="2455307">
                  <a:extLst>
                    <a:ext uri="{9D8B030D-6E8A-4147-A177-3AD203B41FA5}">
                      <a16:colId xmlns:a16="http://schemas.microsoft.com/office/drawing/2014/main" val="2438884888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Impact factor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Measurement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Target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dirty="0"/>
                        <a:t>Achieved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8571079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7138686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062641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132482967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3625190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5685371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78163377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Universal Color Block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0068FF"/>
      </a:accent1>
      <a:accent2>
        <a:srgbClr val="DAE5EF"/>
      </a:accent2>
      <a:accent3>
        <a:srgbClr val="637183"/>
      </a:accent3>
      <a:accent4>
        <a:srgbClr val="434E5E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ustom 75">
      <a:majorFont>
        <a:latin typeface="Tenorite"/>
        <a:ea typeface=""/>
        <a:cs typeface=""/>
      </a:majorFont>
      <a:minorFont>
        <a:latin typeface="Tenorite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45331398_Win32_SL_V13" id="{C59E605D-C281-4A06-BDA0-E97A35AC3AA8}" vid="{25D1D206-DA25-4050-926A-BD6D3A1B506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61E98C35-9ECE-4425-BCBA-00E118C705CE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5A8381C-73EB-48EA-B45F-7B7C8C7DF409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AA6A711-2C3F-4EC0-B88B-62D74085117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Universal presentation</Template>
  <TotalTime>4034</TotalTime>
  <Words>512</Words>
  <Application>Microsoft Office PowerPoint</Application>
  <PresentationFormat>Widescreen</PresentationFormat>
  <Paragraphs>105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Arial</vt:lpstr>
      <vt:lpstr>Calibri</vt:lpstr>
      <vt:lpstr>Tenorite</vt:lpstr>
      <vt:lpstr>Times New Roman</vt:lpstr>
      <vt:lpstr>Wingdings</vt:lpstr>
      <vt:lpstr>Custom</vt:lpstr>
      <vt:lpstr>Medgar Evers: Contribution to the Civil Rights Movement</vt:lpstr>
      <vt:lpstr>Introduction</vt:lpstr>
      <vt:lpstr>NAACP Leadership in Mississippi</vt:lpstr>
      <vt:lpstr>Efforts to Integrate the University of Mississippi</vt:lpstr>
      <vt:lpstr>Pursuit of Justice for Emmett Till </vt:lpstr>
      <vt:lpstr>Legacy and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Jermaine Merritt</dc:creator>
  <cp:lastModifiedBy>Jermaine Merritt</cp:lastModifiedBy>
  <cp:revision>1</cp:revision>
  <dcterms:created xsi:type="dcterms:W3CDTF">2025-04-18T04:07:10Z</dcterms:created>
  <dcterms:modified xsi:type="dcterms:W3CDTF">2025-04-20T23:21:18Z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