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89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46" autoAdjust="0"/>
  </p:normalViewPr>
  <p:slideViewPr>
    <p:cSldViewPr snapToGrid="0">
      <p:cViewPr varScale="1">
        <p:scale>
          <a:sx n="57" d="100"/>
          <a:sy n="57" d="100"/>
        </p:scale>
        <p:origin x="72" y="23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Assignment: Career And Business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Assessment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career assessment showed  Enterprising, Conventional, and Realistic traits.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agree with these results because they perfectly describe me and how I approach work.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 Opportunities and Qualifications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aiming to become the Chief  Executive Officer of my meat processing plant.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believe I am on track for this role by focusing on gaining the right skills, knowledge,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6ADC-AF94-92EC-B73F-9E4C34BC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Actions to Improve Qualifications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F9C7-DFB1-4F80-CCB2-1E6BB578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 my Master’s in Business Administration to strengthen my leadership and management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the 100 acres needed to establish my meat processing plant.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 business loan to fund the start-up and growth of my company.</a:t>
            </a:r>
          </a:p>
        </p:txBody>
      </p:sp>
    </p:spTree>
    <p:extLst>
      <p:ext uri="{BB962C8B-B14F-4D97-AF65-F5344CB8AC3E}">
        <p14:creationId xmlns:p14="http://schemas.microsoft.com/office/powerpoint/2010/main" val="26963476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49</TotalTime>
  <Words>129</Words>
  <Application>Microsoft Office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Tenorite</vt:lpstr>
      <vt:lpstr>Times New Roman</vt:lpstr>
      <vt:lpstr>Custom</vt:lpstr>
      <vt:lpstr>Signature Assignment: Career And Business Project Presentation</vt:lpstr>
      <vt:lpstr>Career Assessment Results</vt:lpstr>
      <vt:lpstr>Career  Opportunities and Qualifications</vt:lpstr>
      <vt:lpstr>Goals and Actions to Improve Qualifications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Jermaine Merritt</dc:creator>
  <cp:lastModifiedBy>Jermaine Merritt</cp:lastModifiedBy>
  <cp:revision>1</cp:revision>
  <dcterms:created xsi:type="dcterms:W3CDTF">2025-05-04T20:55:13Z</dcterms:created>
  <dcterms:modified xsi:type="dcterms:W3CDTF">2025-05-04T21:44:40Z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