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70" r:id="rId6"/>
    <p:sldId id="303" r:id="rId7"/>
    <p:sldId id="307" r:id="rId8"/>
    <p:sldId id="304" r:id="rId9"/>
    <p:sldId id="308" r:id="rId10"/>
    <p:sldId id="269" r:id="rId11"/>
    <p:sldId id="310" r:id="rId12"/>
    <p:sldId id="309" r:id="rId13"/>
    <p:sldId id="293" r:id="rId14"/>
    <p:sldId id="298" r:id="rId15"/>
    <p:sldId id="299" r:id="rId16"/>
    <p:sldId id="300" r:id="rId17"/>
    <p:sldId id="311" r:id="rId18"/>
    <p:sldId id="312" r:id="rId19"/>
    <p:sldId id="291" r:id="rId2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33E"/>
    <a:srgbClr val="666666"/>
    <a:srgbClr val="92D14F"/>
    <a:srgbClr val="0174AB"/>
    <a:srgbClr val="BFC0C0"/>
    <a:srgbClr val="9F9D9A"/>
    <a:srgbClr val="0A377B"/>
    <a:srgbClr val="000000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746" y="132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16/1/2020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_xiao_ning/article/details/103946171" TargetMode="External"/><Relationship Id="rId2" Type="http://schemas.openxmlformats.org/officeDocument/2006/relationships/hyperlink" Target="https://github.com/alibaba/easyexcel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e.csdn.net/li_xiao_ning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hyperlink" Target="https://github.com/JermeryL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297750" y="688489"/>
            <a:ext cx="16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rgbClr val="7C23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2400" b="1" spc="300" dirty="0" smtClean="0">
                <a:solidFill>
                  <a:srgbClr val="7C23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进科技</a:t>
            </a:r>
            <a:endParaRPr lang="zh-HK" altLang="en-US" sz="2400" b="1" spc="300" dirty="0">
              <a:solidFill>
                <a:srgbClr val="7C23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力评审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自评人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李宁 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8369" y="3952669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 </a:t>
            </a:r>
            <a:endParaRPr lang="zh-HK" altLang="en-US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2000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90" y="688489"/>
            <a:ext cx="436957" cy="7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7238292" cy="1720986"/>
            <a:chOff x="1184275" y="2717410"/>
            <a:chExt cx="5932707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095844" y="3011519"/>
              <a:ext cx="402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3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接开发、数据库管理</a:t>
              </a:r>
              <a:endParaRPr lang="zh-HK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3548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24495" y="93911"/>
            <a:ext cx="25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对接开发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591697" y="93911"/>
            <a:ext cx="4040" cy="36933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54100" y="2220770"/>
            <a:ext cx="5207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Queuing Telemetry Transport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，消息队列遥测传输协议），是一种基于发布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publish/subscribe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）模式的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通讯协议，该协议构建于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协议上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。作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为一种低开销、低带宽占用的即时通讯协议，使其在物联网、小型设备、移动应用等方面有较广泛的应用。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4100" y="1558239"/>
            <a:ext cx="5207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是一种跨编程语言、跨操作系统平台的远程调用技术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。最常见的就是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天气预报系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4100" y="3467721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kafak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等消息队列。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100" y="4206841"/>
            <a:ext cx="7488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据备份：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–h hostname –u username –p password data </a:t>
            </a:r>
            <a:r>
              <a:rPr lang="en-US" altLang="zh-CN" dirty="0" err="1" smtClean="0"/>
              <a:t>basename</a:t>
            </a:r>
            <a:r>
              <a:rPr lang="en-US" altLang="zh-CN" dirty="0" smtClean="0"/>
              <a:t> </a:t>
            </a:r>
            <a:r>
              <a:rPr lang="en-US" altLang="zh-CN" dirty="0"/>
              <a:t>&lt; </a:t>
            </a:r>
            <a:r>
              <a:rPr lang="en-US" altLang="zh-CN" dirty="0" err="1"/>
              <a:t>backupfile.sql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2368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7238292" cy="1720986"/>
            <a:chOff x="1184275" y="2717410"/>
            <a:chExt cx="5932707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095844" y="3011519"/>
              <a:ext cx="402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设计能力、安全防范</a:t>
              </a:r>
              <a:endParaRPr lang="zh-HK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29946" y="1071326"/>
            <a:ext cx="1961185" cy="508046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10538" y="1767423"/>
            <a:ext cx="1487589" cy="508046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创建型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10538" y="2535618"/>
            <a:ext cx="1487589" cy="508046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10538" y="3303813"/>
            <a:ext cx="1487589" cy="508046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03" y="2275469"/>
            <a:ext cx="4499292" cy="29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409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习能力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架开发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29946" y="1071326"/>
            <a:ext cx="1961185" cy="508046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34542" y="1071326"/>
            <a:ext cx="1605657" cy="508046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造者模式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6" y="2184160"/>
            <a:ext cx="3988303" cy="44028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84" y="1071326"/>
            <a:ext cx="4554877" cy="31356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00" y="4294961"/>
            <a:ext cx="4375433" cy="24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53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习能力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架开发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29946" y="1071326"/>
            <a:ext cx="1961185" cy="508046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34542" y="1071326"/>
            <a:ext cx="1605657" cy="508046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单例</a:t>
            </a:r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07" y="1774021"/>
            <a:ext cx="5905865" cy="47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3244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7238292" cy="1720986"/>
            <a:chOff x="1184275" y="2717410"/>
            <a:chExt cx="5932707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095844" y="3011519"/>
              <a:ext cx="402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编码、学习</a:t>
              </a:r>
              <a:endParaRPr lang="zh-HK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9468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70203155042607?watermark/2/text/aHR0cDovL2Jsb2cuY3Nkbi5uZXQvbGl1eml0ZW5nMDIyO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15803" y="4517928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阿里巴巴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开发手册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开发插件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6500" y="171063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《Java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入浅出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2.x》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8361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谢谢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544065" y="1453999"/>
            <a:ext cx="23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44065" y="2138881"/>
            <a:ext cx="224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 smtClean="0">
                <a:solidFill>
                  <a:srgbClr val="7C23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7C23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81133" y="2931217"/>
            <a:ext cx="224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81134" y="3562427"/>
            <a:ext cx="224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作经验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62536" y="42146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4065" y="482484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月度绩效考核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1134" y="55170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其他能力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5922962" cy="1720986"/>
            <a:chOff x="2408238" y="2568507"/>
            <a:chExt cx="5922962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5922962" cy="1720986"/>
              <a:chOff x="1184275" y="2717410"/>
              <a:chExt cx="5922962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086099" y="3134630"/>
                <a:ext cx="40211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技术能力</a:t>
                </a:r>
                <a:endParaRPr lang="zh-HK" altLang="en-US" sz="4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2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进技术、解决问题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915" y="887451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chemeClr val="accent2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chemeClr val="accent2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40637" y="4642009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chemeClr val="accent2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chemeClr val="accent2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4496" y="995403"/>
            <a:ext cx="1710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Easy Excel</a:t>
            </a:r>
          </a:p>
        </p:txBody>
      </p:sp>
      <p:sp>
        <p:nvSpPr>
          <p:cNvPr id="4" name="矩形 3"/>
          <p:cNvSpPr/>
          <p:nvPr/>
        </p:nvSpPr>
        <p:spPr>
          <a:xfrm>
            <a:off x="1304751" y="1683533"/>
            <a:ext cx="4729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JAVA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解析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Excel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工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具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</a:rPr>
              <a:t>,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用于读、写、填充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</a:rPr>
              <a:t>Excel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4751" y="3749772"/>
            <a:ext cx="510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 smtClean="0">
                <a:solidFill>
                  <a:srgbClr val="24292E"/>
                </a:solidFill>
                <a:effectLst/>
                <a:latin typeface="-apple-system"/>
              </a:rPr>
              <a:t>Github</a:t>
            </a:r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地址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：</a:t>
            </a:r>
            <a:r>
              <a:rPr lang="en-US" altLang="zh-CN" dirty="0">
                <a:hlinkClick r:id="rId2"/>
              </a:rPr>
              <a:t>https://github.com/alibaba/easyexcel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87776" y="4457343"/>
            <a:ext cx="708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博客地址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：</a:t>
            </a:r>
            <a:r>
              <a:rPr lang="en-US" altLang="zh-CN" dirty="0">
                <a:hlinkClick r:id="rId3"/>
              </a:rPr>
              <a:t>https://blog.csdn.net/li_xiao_ning/article/details/103946171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4495" y="2507644"/>
            <a:ext cx="7646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Java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解析、生成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Excel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比较有名的框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架有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</a:rPr>
              <a:t>Apache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poi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b="1" dirty="0" err="1" smtClean="0">
                <a:solidFill>
                  <a:srgbClr val="24292E"/>
                </a:solidFill>
                <a:latin typeface="-apple-system"/>
              </a:rPr>
              <a:t>jxl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</a:rPr>
              <a:t>,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但他们都存在一个严重的问题就是非常的耗内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存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,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</a:rPr>
              <a:t>Easy Excel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重写了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poi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对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07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版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Excel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的解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析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</a:rPr>
              <a:t>,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在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上层做了模型转换的封装，让使用者更加简单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方便。</a:t>
            </a:r>
            <a:endParaRPr lang="zh-CN" altLang="en-US" b="1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2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进技术、解决问题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3" y="1466764"/>
            <a:ext cx="6222395" cy="191631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6896" y="750349"/>
            <a:ext cx="1117600" cy="52322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7C23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HK" altLang="en-US" sz="2800" b="1" dirty="0">
              <a:solidFill>
                <a:srgbClr val="7C23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99" y="2667970"/>
            <a:ext cx="2598154" cy="37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994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9146" y="2486128"/>
            <a:ext cx="5922962" cy="1720986"/>
            <a:chOff x="2408238" y="2568507"/>
            <a:chExt cx="5922962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5807632" cy="1720986"/>
              <a:chOff x="1184275" y="2717410"/>
              <a:chExt cx="5807632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2970769" y="3093652"/>
                <a:ext cx="40211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博客</a:t>
                </a:r>
                <a:endParaRPr lang="zh-HK" altLang="en-US" sz="4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7678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2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915" y="887451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chemeClr val="accent2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chemeClr val="accent2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33762" y="5399890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chemeClr val="accent2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chemeClr val="accent2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687" y="1995446"/>
            <a:ext cx="383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sdn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2"/>
              </a:rPr>
              <a:t>https://me.csdn.net/li_xiao_ning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45" y="715780"/>
            <a:ext cx="3561049" cy="329799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623520" y="5936776"/>
            <a:ext cx="36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4"/>
              </a:rPr>
              <a:t>https://github.com/JermeryLi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15" y="3524232"/>
            <a:ext cx="5696231" cy="20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656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02053" y="2436701"/>
            <a:ext cx="7048823" cy="1740659"/>
            <a:chOff x="2408238" y="2568507"/>
            <a:chExt cx="5922962" cy="1740659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5922962" cy="1740659"/>
              <a:chOff x="1184275" y="2717410"/>
              <a:chExt cx="5922962" cy="1740659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086099" y="3134630"/>
                <a:ext cx="40211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框</a:t>
                </a:r>
                <a:r>
                  <a:rPr lang="zh-CN" altLang="en-US" sz="4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架、第三方控件</a:t>
                </a:r>
                <a:endParaRPr lang="zh-HK" altLang="en-US" sz="4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4607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24495" y="93911"/>
            <a:ext cx="25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框架、第</a:t>
            </a: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方控件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591697" y="93911"/>
            <a:ext cx="4040" cy="36933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51427" y="1407296"/>
            <a:ext cx="448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SSM: </a:t>
            </a:r>
            <a:r>
              <a:rPr lang="en-US" altLang="zh-CN" b="1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SpringMVC</a:t>
            </a:r>
            <a:r>
              <a:rPr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 Spring + 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</a:t>
            </a:r>
            <a:endParaRPr lang="en-US" altLang="zh-CN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1427" y="2354647"/>
            <a:ext cx="309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SpringBoot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约定大于配置</a:t>
            </a:r>
            <a:endParaRPr lang="en-US" altLang="zh-CN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427" y="3301999"/>
            <a:ext cx="4606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-US" altLang="zh-CN" b="1" i="0" dirty="0" err="1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ayui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b="1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jQ</a:t>
            </a:r>
            <a:r>
              <a:rPr lang="en-US" altLang="zh-CN" b="1" i="0" dirty="0" err="1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uery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富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</a:t>
            </a:r>
            <a:r>
              <a:rPr lang="zh-CN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本编辑器</a:t>
            </a:r>
            <a:r>
              <a:rPr lang="en-US" altLang="zh-CN" b="1" i="0" dirty="0" err="1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Ueditor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endParaRPr lang="en-US" altLang="zh-CN" b="1" i="0" dirty="0" smtClean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xcel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word 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控件</a:t>
            </a:r>
            <a:r>
              <a:rPr lang="en-US" altLang="zh-CN" b="1" i="0" dirty="0" err="1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webOffice</a:t>
            </a:r>
            <a:endParaRPr lang="en-US" altLang="zh-CN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97" y="835327"/>
            <a:ext cx="2638095" cy="5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8215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582</Words>
  <Application>Microsoft Office PowerPoint</Application>
  <PresentationFormat>全屏显示(4:3)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Adobe 仿宋 Std R</vt:lpstr>
      <vt:lpstr>-apple-system</vt:lpstr>
      <vt:lpstr>新細明體</vt:lpstr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NTKO</cp:lastModifiedBy>
  <cp:revision>154</cp:revision>
  <dcterms:created xsi:type="dcterms:W3CDTF">2015-02-19T23:46:49Z</dcterms:created>
  <dcterms:modified xsi:type="dcterms:W3CDTF">2020-01-16T07:27:48Z</dcterms:modified>
</cp:coreProperties>
</file>