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sldIdLst>
    <p:sldId id="259" r:id="rId3"/>
    <p:sldId id="261" r:id="rId4"/>
    <p:sldId id="262" r:id="rId5"/>
    <p:sldId id="284" r:id="rId6"/>
    <p:sldId id="266" r:id="rId7"/>
    <p:sldId id="286" r:id="rId8"/>
    <p:sldId id="287" r:id="rId9"/>
    <p:sldId id="285" r:id="rId10"/>
    <p:sldId id="268" r:id="rId11"/>
    <p:sldId id="269" r:id="rId12"/>
    <p:sldId id="263" r:id="rId13"/>
    <p:sldId id="270" r:id="rId14"/>
    <p:sldId id="271" r:id="rId15"/>
    <p:sldId id="272" r:id="rId16"/>
    <p:sldId id="273" r:id="rId17"/>
    <p:sldId id="264" r:id="rId18"/>
    <p:sldId id="274" r:id="rId19"/>
    <p:sldId id="275" r:id="rId20"/>
    <p:sldId id="283" r:id="rId21"/>
    <p:sldId id="277" r:id="rId22"/>
    <p:sldId id="265" r:id="rId23"/>
    <p:sldId id="279" r:id="rId24"/>
    <p:sldId id="278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B3C"/>
    <a:srgbClr val="C20316"/>
    <a:srgbClr val="C7020C"/>
    <a:srgbClr val="FAEED8"/>
    <a:srgbClr val="FFF9D2"/>
    <a:srgbClr val="E90000"/>
    <a:srgbClr val="9E211B"/>
    <a:srgbClr val="FF9409"/>
    <a:srgbClr val="E3D2AE"/>
    <a:srgbClr val="DA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9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2021/6/23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8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2021/6/23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87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42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9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28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3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9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4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659476" y="6530298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14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49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05518" y="1687270"/>
            <a:ext cx="6333565" cy="3483459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 17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6" name="直线连接符 5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636058" y="1913244"/>
            <a:ext cx="543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能</a:t>
            </a:r>
            <a:r>
              <a:rPr kumimoji="1" lang="zh-CN" altLang="en-US" sz="54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力评审</a:t>
            </a:r>
            <a:r>
              <a:rPr kumimoji="1" lang="en-US" altLang="zh-CN" sz="54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-</a:t>
            </a:r>
            <a:r>
              <a:rPr kumimoji="1" lang="zh-CN" altLang="en-US" sz="54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中二</a:t>
            </a:r>
            <a:endParaRPr kumimoji="1" lang="zh-CN" altLang="en-US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52021" y="4030925"/>
            <a:ext cx="1136821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李宁 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2021.06.24</a:t>
            </a:r>
            <a:endParaRPr kumimoji="1"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2501892" y="3893543"/>
            <a:ext cx="2627928" cy="241268"/>
            <a:chOff x="2501892" y="3893543"/>
            <a:chExt cx="2627928" cy="241268"/>
          </a:xfrm>
        </p:grpSpPr>
        <p:sp>
          <p:nvSpPr>
            <p:cNvPr id="13" name="矩形 12"/>
            <p:cNvSpPr/>
            <p:nvPr/>
          </p:nvSpPr>
          <p:spPr>
            <a:xfrm>
              <a:off x="2501892" y="3893543"/>
              <a:ext cx="1303626" cy="241268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826194" y="3893543"/>
              <a:ext cx="1303626" cy="241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L 形 14"/>
          <p:cNvSpPr/>
          <p:nvPr/>
        </p:nvSpPr>
        <p:spPr>
          <a:xfrm rot="5400000">
            <a:off x="1886644" y="-17981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L 形 15"/>
          <p:cNvSpPr/>
          <p:nvPr/>
        </p:nvSpPr>
        <p:spPr>
          <a:xfrm rot="10800000">
            <a:off x="9192228" y="2102314"/>
            <a:ext cx="644721" cy="1145893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L 形 16"/>
          <p:cNvSpPr/>
          <p:nvPr/>
        </p:nvSpPr>
        <p:spPr>
          <a:xfrm rot="16200000">
            <a:off x="6404743" y="5633700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9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2" grpId="0"/>
      <p:bldP spid="15" grpId="0" animBg="1"/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559861" y="3778820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MINIMALISM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9861" y="4728951"/>
            <a:ext cx="435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9861" y="-494348"/>
            <a:ext cx="6662416" cy="4030923"/>
          </a:xfrm>
          <a:prstGeom prst="rect">
            <a:avLst/>
          </a:prstGeom>
        </p:spPr>
      </p:pic>
      <p:sp>
        <p:nvSpPr>
          <p:cNvPr id="8" name="L 形 7"/>
          <p:cNvSpPr/>
          <p:nvPr/>
        </p:nvSpPr>
        <p:spPr>
          <a:xfrm rot="16200000">
            <a:off x="7899916" y="3135617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49330" y="4486706"/>
            <a:ext cx="4066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MINIMALISM</a:t>
            </a:r>
            <a:endParaRPr kumimoji="1" lang="zh-CN" altLang="en-US" sz="28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49330" y="5055980"/>
            <a:ext cx="3915141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6696635" y="4132763"/>
            <a:ext cx="0" cy="17167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872700" y="130058"/>
            <a:ext cx="3170948" cy="2064460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61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  <p:bldP spid="10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8240" y="1332910"/>
            <a:ext cx="3392346" cy="5088519"/>
          </a:xfrm>
          <a:prstGeom prst="rect">
            <a:avLst/>
          </a:prstGeom>
        </p:spPr>
      </p:pic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272117" y="1536345"/>
            <a:ext cx="3294529" cy="699248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09004" y="1133315"/>
            <a:ext cx="543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PART.02</a:t>
            </a:r>
            <a:endParaRPr kumimoji="1" lang="zh-CN" altLang="en-US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7" name="L 形 6"/>
          <p:cNvSpPr/>
          <p:nvPr/>
        </p:nvSpPr>
        <p:spPr>
          <a:xfrm rot="5400000">
            <a:off x="1886644" y="-17981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L 形 7"/>
          <p:cNvSpPr/>
          <p:nvPr/>
        </p:nvSpPr>
        <p:spPr>
          <a:xfrm rot="16200000">
            <a:off x="10869167" y="5526123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09004" y="3002996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02‘</a:t>
            </a:r>
            <a:r>
              <a:rPr kumimoji="1"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SPECIAL 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09004" y="4361263"/>
            <a:ext cx="435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0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463010" y="1940678"/>
            <a:ext cx="40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SPECIAL </a:t>
            </a:r>
            <a:endParaRPr kumimoji="1" lang="zh-CN" altLang="en-US" sz="3200" b="1" spc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3010" y="2967335"/>
            <a:ext cx="435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3010" y="1117512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EUROPEAN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9861" y="4333354"/>
            <a:ext cx="9695327" cy="1892634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1641" y="1943873"/>
            <a:ext cx="2116256" cy="3167952"/>
          </a:xfrm>
          <a:prstGeom prst="rect">
            <a:avLst/>
          </a:prstGeom>
        </p:spPr>
      </p:pic>
      <p:sp>
        <p:nvSpPr>
          <p:cNvPr id="12" name="L 形 11"/>
          <p:cNvSpPr/>
          <p:nvPr/>
        </p:nvSpPr>
        <p:spPr>
          <a:xfrm rot="16200000" flipH="1">
            <a:off x="10359881" y="-17981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L 形 12"/>
          <p:cNvSpPr/>
          <p:nvPr/>
        </p:nvSpPr>
        <p:spPr>
          <a:xfrm rot="5400000" flipH="1">
            <a:off x="5798927" y="4765167"/>
            <a:ext cx="644721" cy="1145893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93414" y="1940678"/>
            <a:ext cx="2116256" cy="317114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810828" y="4679506"/>
            <a:ext cx="3370651" cy="117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1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2" grpId="0" animBg="1"/>
      <p:bldP spid="13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59861" y="456375"/>
            <a:ext cx="1825023" cy="6017441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312356" y="5020830"/>
            <a:ext cx="435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2356" y="4030924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EUROPEAN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7" name="L 形 6"/>
          <p:cNvSpPr/>
          <p:nvPr/>
        </p:nvSpPr>
        <p:spPr>
          <a:xfrm rot="5400000" flipH="1" flipV="1">
            <a:off x="10347638" y="5231909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772" y="653716"/>
            <a:ext cx="3162200" cy="5622758"/>
          </a:xfrm>
          <a:prstGeom prst="rect">
            <a:avLst/>
          </a:prstGeom>
        </p:spPr>
      </p:pic>
      <p:cxnSp>
        <p:nvCxnSpPr>
          <p:cNvPr id="10" name="直线连接符 9"/>
          <p:cNvCxnSpPr/>
          <p:nvPr/>
        </p:nvCxnSpPr>
        <p:spPr>
          <a:xfrm>
            <a:off x="6464968" y="3357519"/>
            <a:ext cx="42050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464968" y="1835110"/>
            <a:ext cx="435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64968" y="845204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MINIMALISM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6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6" grpId="0"/>
      <p:bldP spid="7" grpId="0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37196" y="1672380"/>
            <a:ext cx="3717992" cy="493304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463010" y="995702"/>
            <a:ext cx="435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65523" y="1855449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EUROPEAN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8" name="L 形 7"/>
          <p:cNvSpPr/>
          <p:nvPr/>
        </p:nvSpPr>
        <p:spPr>
          <a:xfrm rot="16200000" flipH="1">
            <a:off x="10359881" y="-17981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3010" y="2827077"/>
            <a:ext cx="6074186" cy="330480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34358" y="3024906"/>
            <a:ext cx="3420830" cy="1516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2" name="L 形 11"/>
          <p:cNvSpPr/>
          <p:nvPr/>
        </p:nvSpPr>
        <p:spPr>
          <a:xfrm rot="5400000" flipH="1">
            <a:off x="8084944" y="4805551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833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/>
      <p:bldP spid="8" grpId="0" animBg="1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4737" y="854933"/>
            <a:ext cx="2334126" cy="35011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85944" y="1956252"/>
            <a:ext cx="784414" cy="2246780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04737" y="4749555"/>
            <a:ext cx="435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2135" y="975105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EUROPEAN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3980" y="1956252"/>
            <a:ext cx="2390274" cy="358541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868424" y="1956252"/>
            <a:ext cx="2023516" cy="172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6295583" y="2270869"/>
            <a:ext cx="0" cy="17167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 形 11"/>
          <p:cNvSpPr/>
          <p:nvPr/>
        </p:nvSpPr>
        <p:spPr>
          <a:xfrm rot="16200000">
            <a:off x="10869167" y="5526123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7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8240" y="1332909"/>
            <a:ext cx="3392346" cy="5088519"/>
          </a:xfrm>
          <a:prstGeom prst="rect">
            <a:avLst/>
          </a:prstGeom>
        </p:spPr>
      </p:pic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272117" y="1536345"/>
            <a:ext cx="3294529" cy="699248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09004" y="1133315"/>
            <a:ext cx="543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PART.03</a:t>
            </a:r>
            <a:endParaRPr kumimoji="1" lang="zh-CN" altLang="en-US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7" name="L 形 6"/>
          <p:cNvSpPr/>
          <p:nvPr/>
        </p:nvSpPr>
        <p:spPr>
          <a:xfrm rot="5400000">
            <a:off x="1886644" y="-17981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L 形 7"/>
          <p:cNvSpPr/>
          <p:nvPr/>
        </p:nvSpPr>
        <p:spPr>
          <a:xfrm rot="16200000">
            <a:off x="10869167" y="5526123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09004" y="3002996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03‘</a:t>
            </a:r>
            <a:r>
              <a:rPr kumimoji="1"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09004" y="4361263"/>
            <a:ext cx="435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8157" y="2484"/>
            <a:ext cx="4209715" cy="68555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63910" y="744341"/>
            <a:ext cx="3294529" cy="237294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L 形 6"/>
          <p:cNvSpPr/>
          <p:nvPr/>
        </p:nvSpPr>
        <p:spPr>
          <a:xfrm rot="16200000">
            <a:off x="4737638" y="5489493"/>
            <a:ext cx="644721" cy="1145893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63910" y="1202462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63910" y="2131175"/>
            <a:ext cx="435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0" name="L 形 9"/>
          <p:cNvSpPr/>
          <p:nvPr/>
        </p:nvSpPr>
        <p:spPr>
          <a:xfrm rot="16200000">
            <a:off x="10869167" y="5489492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63910" y="4626725"/>
            <a:ext cx="3909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63910" y="3676981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EUROPEAN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9917" y="491709"/>
            <a:ext cx="2698376" cy="4047564"/>
          </a:xfrm>
          <a:prstGeom prst="rect">
            <a:avLst/>
          </a:prstGeom>
        </p:spPr>
      </p:pic>
      <p:sp>
        <p:nvSpPr>
          <p:cNvPr id="6" name="L 形 5"/>
          <p:cNvSpPr/>
          <p:nvPr/>
        </p:nvSpPr>
        <p:spPr>
          <a:xfrm rot="16200000">
            <a:off x="9693931" y="4628822"/>
            <a:ext cx="1092036" cy="1940927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78122" y="1722160"/>
            <a:ext cx="6288407" cy="61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8122" y="772416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EUROPEAN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2260" y="2827077"/>
            <a:ext cx="2011680" cy="3429000"/>
          </a:xfrm>
          <a:prstGeom prst="rect">
            <a:avLst/>
          </a:prstGeom>
        </p:spPr>
      </p:pic>
      <p:cxnSp>
        <p:nvCxnSpPr>
          <p:cNvPr id="10" name="直线连接符 9"/>
          <p:cNvCxnSpPr/>
          <p:nvPr/>
        </p:nvCxnSpPr>
        <p:spPr>
          <a:xfrm>
            <a:off x="4197841" y="2827077"/>
            <a:ext cx="0" cy="3429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6882" y="2822469"/>
            <a:ext cx="2015058" cy="3433608"/>
          </a:xfrm>
          <a:prstGeom prst="rect">
            <a:avLst/>
          </a:prstGeom>
        </p:spPr>
      </p:pic>
      <p:cxnSp>
        <p:nvCxnSpPr>
          <p:cNvPr id="13" name="直线连接符 12"/>
          <p:cNvCxnSpPr/>
          <p:nvPr/>
        </p:nvCxnSpPr>
        <p:spPr>
          <a:xfrm>
            <a:off x="7469959" y="4539273"/>
            <a:ext cx="0" cy="1716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55269" y="1393567"/>
            <a:ext cx="4407649" cy="1215164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510988"/>
            <a:ext cx="4007224" cy="4007224"/>
          </a:xfrm>
          <a:prstGeom prst="rect">
            <a:avLst/>
          </a:prstGeom>
        </p:spPr>
      </p:pic>
      <p:grpSp>
        <p:nvGrpSpPr>
          <p:cNvPr id="3" name="组 2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4" name="直线连接符 3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670421" y="1647206"/>
            <a:ext cx="4407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bg1"/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EUROPEAN</a:t>
            </a:r>
            <a:endParaRPr kumimoji="1" lang="zh-CN" altLang="en-US" sz="4000" b="1" spc="600" dirty="0">
              <a:solidFill>
                <a:schemeClr val="bg1"/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54125" y="3128172"/>
            <a:ext cx="435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0" name="L 形 9"/>
          <p:cNvSpPr/>
          <p:nvPr/>
        </p:nvSpPr>
        <p:spPr>
          <a:xfrm rot="5400000">
            <a:off x="1704711" y="4227799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L 形 10"/>
          <p:cNvSpPr/>
          <p:nvPr/>
        </p:nvSpPr>
        <p:spPr>
          <a:xfrm rot="16200000">
            <a:off x="10350917" y="5284076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28070" y="5067952"/>
            <a:ext cx="7972261" cy="61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8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7" grpId="0"/>
      <p:bldP spid="10" grpId="0" animBg="1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72117" y="1536345"/>
            <a:ext cx="3294529" cy="699248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209004" y="1133315"/>
            <a:ext cx="543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CONTENT</a:t>
            </a:r>
            <a:endParaRPr kumimoji="1" lang="zh-CN" altLang="en-US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6" name="L 形 5"/>
          <p:cNvSpPr/>
          <p:nvPr/>
        </p:nvSpPr>
        <p:spPr>
          <a:xfrm rot="5400000">
            <a:off x="1886644" y="-17981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81951" y="2565467"/>
            <a:ext cx="317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01 </a:t>
            </a:r>
            <a:r>
              <a:rPr kumimoji="1" lang="zh-CN" altLang="en-US" sz="28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技术能力</a:t>
            </a:r>
            <a:endParaRPr kumimoji="1" lang="zh-CN" altLang="en-US" sz="28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9" name="L 形 8"/>
          <p:cNvSpPr/>
          <p:nvPr/>
        </p:nvSpPr>
        <p:spPr>
          <a:xfrm rot="16200000">
            <a:off x="10869167" y="5526123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8239" y="1332911"/>
            <a:ext cx="3392346" cy="50885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10592" y="3514847"/>
            <a:ext cx="368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02 </a:t>
            </a:r>
            <a:r>
              <a:rPr kumimoji="1" lang="zh-CN" altLang="en-US" sz="28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软件工程能力</a:t>
            </a:r>
            <a:r>
              <a:rPr kumimoji="1"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 </a:t>
            </a:r>
            <a:endParaRPr kumimoji="1" lang="zh-CN" altLang="en-US" sz="28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81951" y="4514972"/>
            <a:ext cx="317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03</a:t>
            </a:r>
            <a:r>
              <a:rPr kumimoji="1" lang="zh-CN" altLang="en-US" sz="28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学</a:t>
            </a:r>
            <a:r>
              <a:rPr kumimoji="1" lang="zh-CN" altLang="en-US" sz="28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习能力</a:t>
            </a:r>
            <a:endParaRPr kumimoji="1" lang="zh-CN" altLang="en-US" sz="28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81951" y="5515098"/>
            <a:ext cx="317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04</a:t>
            </a:r>
            <a:r>
              <a:rPr kumimoji="1" lang="zh-CN" altLang="en-US" sz="28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其他</a:t>
            </a:r>
          </a:p>
        </p:txBody>
      </p:sp>
      <p:sp>
        <p:nvSpPr>
          <p:cNvPr id="21" name="矩形 20"/>
          <p:cNvSpPr/>
          <p:nvPr/>
        </p:nvSpPr>
        <p:spPr>
          <a:xfrm>
            <a:off x="6167281" y="2565467"/>
            <a:ext cx="231603" cy="2428885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4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" grpId="0"/>
      <p:bldP spid="6" grpId="0" animBg="1"/>
      <p:bldP spid="7" grpId="0"/>
      <p:bldP spid="9" grpId="0" animBg="1"/>
      <p:bldP spid="12" grpId="0"/>
      <p:bldP spid="13" grpId="0"/>
      <p:bldP spid="14" grpId="0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6216" y="617070"/>
            <a:ext cx="3350559" cy="4190745"/>
          </a:xfrm>
          <a:prstGeom prst="rect">
            <a:avLst/>
          </a:prstGeom>
        </p:spPr>
      </p:pic>
      <p:grpSp>
        <p:nvGrpSpPr>
          <p:cNvPr id="6" name="组 5"/>
          <p:cNvGrpSpPr/>
          <p:nvPr/>
        </p:nvGrpSpPr>
        <p:grpSpPr>
          <a:xfrm rot="10800000">
            <a:off x="3822811" y="4030924"/>
            <a:ext cx="2627928" cy="241268"/>
            <a:chOff x="2501892" y="3893543"/>
            <a:chExt cx="2627928" cy="241268"/>
          </a:xfrm>
        </p:grpSpPr>
        <p:sp>
          <p:nvSpPr>
            <p:cNvPr id="7" name="矩形 6"/>
            <p:cNvSpPr/>
            <p:nvPr/>
          </p:nvSpPr>
          <p:spPr>
            <a:xfrm>
              <a:off x="2501892" y="3893543"/>
              <a:ext cx="1303626" cy="241268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826194" y="3893543"/>
              <a:ext cx="1303626" cy="241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L 形 8"/>
          <p:cNvSpPr/>
          <p:nvPr/>
        </p:nvSpPr>
        <p:spPr>
          <a:xfrm rot="5400000">
            <a:off x="5866973" y="376737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74119" y="2639297"/>
            <a:ext cx="4473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84683" y="5111196"/>
            <a:ext cx="3724858" cy="1116477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74119" y="1628030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MINIMALISM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22992" y="4272192"/>
            <a:ext cx="3799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4" name="L 形 13"/>
          <p:cNvSpPr/>
          <p:nvPr/>
        </p:nvSpPr>
        <p:spPr>
          <a:xfrm rot="16200000">
            <a:off x="10613512" y="5148968"/>
            <a:ext cx="776788" cy="1380621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7651342" y="4030924"/>
            <a:ext cx="22890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0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634293" y="6146411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8200" y="1332910"/>
            <a:ext cx="3412386" cy="5088519"/>
          </a:xfrm>
          <a:prstGeom prst="rect">
            <a:avLst/>
          </a:prstGeom>
        </p:spPr>
      </p:pic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272117" y="1536345"/>
            <a:ext cx="3294529" cy="699248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09004" y="1133315"/>
            <a:ext cx="543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PART.04</a:t>
            </a:r>
            <a:endParaRPr kumimoji="1" lang="zh-CN" altLang="en-US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7" name="L 形 6"/>
          <p:cNvSpPr/>
          <p:nvPr/>
        </p:nvSpPr>
        <p:spPr>
          <a:xfrm rot="5400000">
            <a:off x="1886644" y="-17981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L 形 7"/>
          <p:cNvSpPr/>
          <p:nvPr/>
        </p:nvSpPr>
        <p:spPr>
          <a:xfrm rot="16200000">
            <a:off x="10869167" y="5526123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09004" y="3002996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04‘</a:t>
            </a:r>
            <a:r>
              <a:rPr kumimoji="1"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SMILE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09004" y="4361263"/>
            <a:ext cx="435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9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2058" y="806579"/>
            <a:ext cx="5139765" cy="9139096"/>
          </a:xfrm>
          <a:prstGeom prst="rect">
            <a:avLst/>
          </a:prstGeom>
        </p:spPr>
      </p:pic>
      <p:sp>
        <p:nvSpPr>
          <p:cNvPr id="6" name="L 形 5"/>
          <p:cNvSpPr/>
          <p:nvPr/>
        </p:nvSpPr>
        <p:spPr>
          <a:xfrm rot="16200000">
            <a:off x="10613511" y="5423530"/>
            <a:ext cx="776788" cy="1380621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55009" y="2260042"/>
            <a:ext cx="4473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60510" y="1148933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bg1"/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EUROPEAN</a:t>
            </a:r>
            <a:endParaRPr kumimoji="1" lang="zh-CN" altLang="en-US" sz="4000" b="1" spc="600" dirty="0">
              <a:solidFill>
                <a:schemeClr val="bg1"/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38348" y="3805517"/>
            <a:ext cx="1815376" cy="20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46037" y="727455"/>
            <a:ext cx="3724858" cy="1116477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6935616" y="3774377"/>
            <a:ext cx="42050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35616" y="4050144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MINIMALISM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4" name="虚尾箭头 13"/>
          <p:cNvSpPr/>
          <p:nvPr/>
        </p:nvSpPr>
        <p:spPr>
          <a:xfrm>
            <a:off x="6935616" y="5033796"/>
            <a:ext cx="1493130" cy="739588"/>
          </a:xfrm>
          <a:prstGeom prst="stripedRightArrow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21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4142" y="685799"/>
            <a:ext cx="5627564" cy="70387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82802" y="2365412"/>
            <a:ext cx="4473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14236" y="4030924"/>
            <a:ext cx="3724858" cy="1116477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82802" y="1354145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MINIMALISM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9" name="虚尾箭头 8"/>
          <p:cNvSpPr/>
          <p:nvPr/>
        </p:nvSpPr>
        <p:spPr>
          <a:xfrm>
            <a:off x="4702526" y="4219368"/>
            <a:ext cx="1493130" cy="739588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L 形 9"/>
          <p:cNvSpPr/>
          <p:nvPr/>
        </p:nvSpPr>
        <p:spPr>
          <a:xfrm rot="5400000" flipH="1">
            <a:off x="1900797" y="3878431"/>
            <a:ext cx="877180" cy="155905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00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0965" y="0"/>
            <a:ext cx="3856892" cy="6858000"/>
          </a:xfrm>
          <a:prstGeom prst="rect">
            <a:avLst/>
          </a:prstGeom>
        </p:spPr>
      </p:pic>
      <p:sp>
        <p:nvSpPr>
          <p:cNvPr id="6" name="L 形 5"/>
          <p:cNvSpPr/>
          <p:nvPr/>
        </p:nvSpPr>
        <p:spPr>
          <a:xfrm rot="16200000" flipH="1" flipV="1">
            <a:off x="2731631" y="-59818"/>
            <a:ext cx="776788" cy="1380621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3583" y="5145348"/>
            <a:ext cx="3276264" cy="117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23583" y="4200290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bg1"/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EUROPEAN</a:t>
            </a:r>
            <a:endParaRPr kumimoji="1" lang="zh-CN" altLang="en-US" sz="4000" b="1" spc="600" dirty="0">
              <a:solidFill>
                <a:schemeClr val="bg1"/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6618312" y="375452"/>
            <a:ext cx="0" cy="4903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46753" y="800974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04‘</a:t>
            </a:r>
            <a:r>
              <a:rPr kumimoji="1"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SMILE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46753" y="1903747"/>
            <a:ext cx="435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57030" y="3336781"/>
            <a:ext cx="3469049" cy="392534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L 形 13"/>
          <p:cNvSpPr/>
          <p:nvPr/>
        </p:nvSpPr>
        <p:spPr>
          <a:xfrm rot="16200000">
            <a:off x="10387169" y="5214517"/>
            <a:ext cx="776788" cy="1380621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946753" y="4119116"/>
            <a:ext cx="435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9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/>
      <p:bldP spid="12" grpId="0"/>
      <p:bldP spid="13" grpId="0" animBg="1"/>
      <p:bldP spid="14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9492" y="1058907"/>
            <a:ext cx="5970103" cy="2509847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16307" y="2313831"/>
            <a:ext cx="4473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59861" y="1364087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EUROPEAN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5981" y="833718"/>
            <a:ext cx="4149930" cy="5190564"/>
          </a:xfrm>
          <a:prstGeom prst="rect">
            <a:avLst/>
          </a:prstGeom>
        </p:spPr>
      </p:pic>
      <p:sp>
        <p:nvSpPr>
          <p:cNvPr id="9" name="L 形 8"/>
          <p:cNvSpPr/>
          <p:nvPr/>
        </p:nvSpPr>
        <p:spPr>
          <a:xfrm rot="5400000" flipH="1">
            <a:off x="2016541" y="4482741"/>
            <a:ext cx="877180" cy="155905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83170" y="4030924"/>
            <a:ext cx="3147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3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05518" y="1687270"/>
            <a:ext cx="6333565" cy="3483459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453662" y="1913244"/>
            <a:ext cx="5432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THANK </a:t>
            </a:r>
          </a:p>
          <a:p>
            <a:r>
              <a:rPr kumimoji="1" lang="en-US" altLang="zh-CN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YOU</a:t>
            </a:r>
            <a:endParaRPr kumimoji="1" lang="zh-CN" altLang="en-US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10798" y="4317043"/>
            <a:ext cx="5432612" cy="61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2501892" y="3893543"/>
            <a:ext cx="2627928" cy="241268"/>
            <a:chOff x="2501892" y="3893543"/>
            <a:chExt cx="2627928" cy="241268"/>
          </a:xfrm>
        </p:grpSpPr>
        <p:sp>
          <p:nvSpPr>
            <p:cNvPr id="10" name="矩形 9"/>
            <p:cNvSpPr/>
            <p:nvPr/>
          </p:nvSpPr>
          <p:spPr>
            <a:xfrm>
              <a:off x="2501892" y="3893543"/>
              <a:ext cx="1303626" cy="241268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826194" y="3893543"/>
              <a:ext cx="1303626" cy="241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L 形 11"/>
          <p:cNvSpPr/>
          <p:nvPr/>
        </p:nvSpPr>
        <p:spPr>
          <a:xfrm rot="5400000">
            <a:off x="1886644" y="-17981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L 形 12"/>
          <p:cNvSpPr/>
          <p:nvPr/>
        </p:nvSpPr>
        <p:spPr>
          <a:xfrm rot="10800000">
            <a:off x="9192228" y="2102314"/>
            <a:ext cx="644721" cy="1145893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L 形 13"/>
          <p:cNvSpPr/>
          <p:nvPr/>
        </p:nvSpPr>
        <p:spPr>
          <a:xfrm rot="16200000">
            <a:off x="6404743" y="5633700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04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3272117" y="1536345"/>
            <a:ext cx="3294529" cy="699248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09004" y="1133315"/>
            <a:ext cx="543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PART.01</a:t>
            </a:r>
            <a:endParaRPr kumimoji="1" lang="zh-CN" altLang="en-US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7" name="L 形 6"/>
          <p:cNvSpPr/>
          <p:nvPr/>
        </p:nvSpPr>
        <p:spPr>
          <a:xfrm rot="5400000">
            <a:off x="1886644" y="-17981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L 形 7"/>
          <p:cNvSpPr/>
          <p:nvPr/>
        </p:nvSpPr>
        <p:spPr>
          <a:xfrm rot="16200000">
            <a:off x="10869167" y="5526123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8240" y="1332910"/>
            <a:ext cx="3392346" cy="508851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09004" y="3002996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01</a:t>
            </a:r>
            <a:r>
              <a:rPr kumimoji="1" lang="zh-CN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技术能力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3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4194" y="0"/>
            <a:ext cx="5489737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84010" y="0"/>
            <a:ext cx="5970103" cy="2509847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L 形 5"/>
          <p:cNvSpPr/>
          <p:nvPr/>
        </p:nvSpPr>
        <p:spPr>
          <a:xfrm rot="16200000">
            <a:off x="10387169" y="5214517"/>
            <a:ext cx="776788" cy="1380621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72252" y="772416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MQTT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25362" y="1638966"/>
            <a:ext cx="676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MQTT</a:t>
            </a:r>
            <a:r>
              <a:rPr lang="zh-CN" altLang="en-US" dirty="0"/>
              <a:t>（</a:t>
            </a:r>
            <a:r>
              <a:rPr lang="en-US" altLang="zh-CN" dirty="0"/>
              <a:t>Message Queuing Telemetry Transport</a:t>
            </a:r>
            <a:r>
              <a:rPr lang="zh-CN" altLang="en-US" dirty="0"/>
              <a:t>，消息队列遥测传输协议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/>
              <a:t>在物联网、小型设备、移动应用等方面有较广泛的应用。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48714" y="3336324"/>
            <a:ext cx="203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</a:t>
            </a:r>
            <a:r>
              <a:rPr lang="zh-CN" altLang="en-US" dirty="0" smtClean="0"/>
              <a:t>品：</a:t>
            </a:r>
            <a:r>
              <a:rPr lang="en-US" altLang="zh-CN" dirty="0" err="1" smtClean="0"/>
              <a:t>emqttd</a:t>
            </a:r>
            <a:r>
              <a:rPr lang="zh-CN" altLang="en-US" dirty="0" smtClean="0"/>
              <a:t>消息服务器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548714" y="4271319"/>
            <a:ext cx="191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：</a:t>
            </a:r>
            <a:r>
              <a:rPr lang="zh-CN" altLang="en-US" dirty="0"/>
              <a:t>智</a:t>
            </a:r>
            <a:r>
              <a:rPr lang="zh-CN" altLang="en-US" dirty="0" smtClean="0"/>
              <a:t>慧用电、</a:t>
            </a:r>
            <a:endParaRPr lang="en-US" altLang="zh-CN" dirty="0" smtClean="0"/>
          </a:p>
          <a:p>
            <a:r>
              <a:rPr lang="zh-CN" altLang="en-US" dirty="0" smtClean="0"/>
              <a:t>             智慧停车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48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96202" y="977469"/>
            <a:ext cx="4977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编</a:t>
            </a:r>
            <a:r>
              <a:rPr kumimoji="1" lang="zh-CN" altLang="en-US" sz="4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程、思考、博客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6153" y="2041638"/>
            <a:ext cx="4357642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https://blog.csdn.net/li_xiao_ning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6153" y="2565499"/>
            <a:ext cx="4357642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https://github.com/JermeryLi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9" name="虚尾箭头 8"/>
          <p:cNvSpPr/>
          <p:nvPr/>
        </p:nvSpPr>
        <p:spPr>
          <a:xfrm rot="10800000">
            <a:off x="9069858" y="4644949"/>
            <a:ext cx="1639331" cy="708721"/>
          </a:xfrm>
          <a:prstGeom prst="stripedRightArrow">
            <a:avLst>
              <a:gd name="adj1" fmla="val 4195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603" y="3541633"/>
            <a:ext cx="6234608" cy="22066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948" y="1608679"/>
            <a:ext cx="4833365" cy="401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8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42546" y="4044371"/>
            <a:ext cx="6333565" cy="2064460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209822" y="1117512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微服务的使用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09822" y="2045473"/>
            <a:ext cx="4357642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SpringCloud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  </a:t>
            </a:r>
            <a:r>
              <a:rPr kumimoji="1"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Dubbo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9" name="虚尾箭头 8"/>
          <p:cNvSpPr/>
          <p:nvPr/>
        </p:nvSpPr>
        <p:spPr>
          <a:xfrm>
            <a:off x="8388643" y="4706807"/>
            <a:ext cx="1493130" cy="739588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09822" y="2659499"/>
            <a:ext cx="4357642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项目：人像、社区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9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37196" y="1672380"/>
            <a:ext cx="3717992" cy="493304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380162" y="1919032"/>
            <a:ext cx="430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搭</a:t>
            </a:r>
            <a:r>
              <a:rPr kumimoji="1" lang="zh-CN" altLang="en-US" sz="4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建应用、框架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8" name="L 形 7"/>
          <p:cNvSpPr/>
          <p:nvPr/>
        </p:nvSpPr>
        <p:spPr>
          <a:xfrm rot="16200000" flipH="1">
            <a:off x="10359881" y="-17981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3010" y="2827077"/>
            <a:ext cx="6074186" cy="330480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34358" y="3024906"/>
            <a:ext cx="3420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接口封装（科大讯飞）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接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口鉴权 （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key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、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secret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、 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headers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）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接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口</a:t>
            </a: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QPS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控制</a:t>
            </a:r>
            <a:endParaRPr kumimoji="1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日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志记录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2" name="L 形 11"/>
          <p:cNvSpPr/>
          <p:nvPr/>
        </p:nvSpPr>
        <p:spPr>
          <a:xfrm rot="5400000" flipH="1">
            <a:off x="8084944" y="4805551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695629" y="1761278"/>
            <a:ext cx="3420830" cy="404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AI </a:t>
            </a:r>
            <a:r>
              <a:rPr kumimoji="1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中台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6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8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8157" y="2484"/>
            <a:ext cx="4209715" cy="68555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63910" y="744341"/>
            <a:ext cx="3294529" cy="237294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L 形 6"/>
          <p:cNvSpPr/>
          <p:nvPr/>
        </p:nvSpPr>
        <p:spPr>
          <a:xfrm rot="16200000">
            <a:off x="4737638" y="5489493"/>
            <a:ext cx="644721" cy="1145893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63910" y="1202462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63910" y="2131175"/>
            <a:ext cx="435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0" name="L 形 9"/>
          <p:cNvSpPr/>
          <p:nvPr/>
        </p:nvSpPr>
        <p:spPr>
          <a:xfrm rot="16200000">
            <a:off x="10869167" y="5489492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63910" y="4626725"/>
            <a:ext cx="3909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63910" y="3676981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EUROPEAN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1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9861" y="686531"/>
            <a:ext cx="2484719" cy="4657609"/>
          </a:xfrm>
          <a:prstGeom prst="rect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430306" y="0"/>
            <a:ext cx="618565" cy="6858000"/>
            <a:chOff x="430306" y="0"/>
            <a:chExt cx="618565" cy="6858000"/>
          </a:xfrm>
        </p:grpSpPr>
        <p:cxnSp>
          <p:nvCxnSpPr>
            <p:cNvPr id="4" name="直线连接符 3"/>
            <p:cNvCxnSpPr/>
            <p:nvPr/>
          </p:nvCxnSpPr>
          <p:spPr>
            <a:xfrm>
              <a:off x="104887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430306" y="2827077"/>
              <a:ext cx="107576" cy="1203847"/>
            </a:xfrm>
            <a:prstGeom prst="rect">
              <a:avLst/>
            </a:prstGeom>
            <a:solidFill>
              <a:srgbClr val="D84B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L 形 5"/>
          <p:cNvSpPr/>
          <p:nvPr/>
        </p:nvSpPr>
        <p:spPr>
          <a:xfrm rot="5400000">
            <a:off x="2051350" y="831352"/>
            <a:ext cx="644721" cy="1145893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62700" y="2223281"/>
            <a:ext cx="1679039" cy="2278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5483" y="1726659"/>
            <a:ext cx="2758888" cy="41383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64927" y="1869338"/>
            <a:ext cx="4066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MINIMALISM</a:t>
            </a:r>
            <a:endParaRPr kumimoji="1"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85274" y="2943488"/>
            <a:ext cx="435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vantGardeGothicC" charset="0"/>
                <a:cs typeface="Arial" panose="020B0604020202020204" pitchFamily="34" charset="0"/>
              </a:rPr>
              <a:t>Anyone can make you smile. Many people can make you cry. But it takes someone really special to make you smile with tears in your eyes.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antGardeGothicC" charset="0"/>
              <a:cs typeface="Arial" panose="020B0604020202020204" pitchFamily="34" charset="0"/>
            </a:endParaRPr>
          </a:p>
        </p:txBody>
      </p:sp>
      <p:sp>
        <p:nvSpPr>
          <p:cNvPr id="11" name="L 形 10"/>
          <p:cNvSpPr/>
          <p:nvPr/>
        </p:nvSpPr>
        <p:spPr>
          <a:xfrm rot="16200000" flipH="1">
            <a:off x="10288192" y="435945"/>
            <a:ext cx="644721" cy="1145893"/>
          </a:xfrm>
          <a:prstGeom prst="corner">
            <a:avLst/>
          </a:prstGeom>
          <a:solidFill>
            <a:srgbClr val="D84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5957" y="4356303"/>
            <a:ext cx="4047611" cy="19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  <p:bldP spid="9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</TotalTime>
  <Words>1168</Words>
  <Application>Microsoft Office PowerPoint</Application>
  <PresentationFormat>宽屏</PresentationFormat>
  <Paragraphs>90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AvantGardeGothicC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欧美商务</dc:title>
  <dc:creator>第一PPT</dc:creator>
  <cp:keywords>www.1ppt.com</cp:keywords>
  <dc:description>www.1ppt.com</dc:description>
  <cp:lastModifiedBy>NTKO</cp:lastModifiedBy>
  <cp:revision>172</cp:revision>
  <dcterms:created xsi:type="dcterms:W3CDTF">2017-08-18T03:02:00Z</dcterms:created>
  <dcterms:modified xsi:type="dcterms:W3CDTF">2021-06-23T12:31:54Z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