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1C"/>
    <a:srgbClr val="FFC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4"/>
    <p:restoredTop sz="94702"/>
  </p:normalViewPr>
  <p:slideViewPr>
    <p:cSldViewPr snapToGrid="0" snapToObjects="1">
      <p:cViewPr>
        <p:scale>
          <a:sx n="107" d="100"/>
          <a:sy n="107" d="100"/>
        </p:scale>
        <p:origin x="7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2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13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66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26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36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42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96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75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13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39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12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91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0156" y="1178560"/>
            <a:ext cx="675043" cy="47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image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6355" y="1123884"/>
            <a:ext cx="582445" cy="5962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CNN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>
            <a:off x="965199" y="1417320"/>
            <a:ext cx="281156" cy="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5" idx="3"/>
            <a:endCxn id="11" idx="1"/>
          </p:cNvCxnSpPr>
          <p:nvPr/>
        </p:nvCxnSpPr>
        <p:spPr>
          <a:xfrm flipV="1">
            <a:off x="1828800" y="1417320"/>
            <a:ext cx="281156" cy="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09956" y="1206984"/>
            <a:ext cx="694204" cy="420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f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eature map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34" idx="1"/>
            <a:endCxn id="33" idx="1"/>
          </p:cNvCxnSpPr>
          <p:nvPr/>
        </p:nvCxnSpPr>
        <p:spPr>
          <a:xfrm rot="10800000" flipH="1" flipV="1">
            <a:off x="3315484" y="768466"/>
            <a:ext cx="27155" cy="1297705"/>
          </a:xfrm>
          <a:prstGeom prst="bentConnector3">
            <a:avLst>
              <a:gd name="adj1" fmla="val -84183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42640" y="1768023"/>
            <a:ext cx="582445" cy="5962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CNN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15485" y="470318"/>
            <a:ext cx="582445" cy="5962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RPN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直线箭头连接符 36"/>
          <p:cNvCxnSpPr>
            <a:stCxn id="11" idx="3"/>
          </p:cNvCxnSpPr>
          <p:nvPr/>
        </p:nvCxnSpPr>
        <p:spPr>
          <a:xfrm flipV="1">
            <a:off x="2804160" y="1417319"/>
            <a:ext cx="2811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154279" y="529706"/>
            <a:ext cx="824121" cy="47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r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egion proposals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/>
          <p:cNvCxnSpPr>
            <a:stCxn id="34" idx="3"/>
            <a:endCxn id="41" idx="1"/>
          </p:cNvCxnSpPr>
          <p:nvPr/>
        </p:nvCxnSpPr>
        <p:spPr>
          <a:xfrm flipV="1">
            <a:off x="3897930" y="768466"/>
            <a:ext cx="2563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187797" y="1827410"/>
            <a:ext cx="748698" cy="47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RoIs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47"/>
          <p:cNvCxnSpPr>
            <a:stCxn id="41" idx="2"/>
            <a:endCxn id="47" idx="0"/>
          </p:cNvCxnSpPr>
          <p:nvPr/>
        </p:nvCxnSpPr>
        <p:spPr>
          <a:xfrm flipH="1">
            <a:off x="4562146" y="1007226"/>
            <a:ext cx="4194" cy="82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33" idx="3"/>
            <a:endCxn id="47" idx="1"/>
          </p:cNvCxnSpPr>
          <p:nvPr/>
        </p:nvCxnSpPr>
        <p:spPr>
          <a:xfrm flipV="1">
            <a:off x="3925085" y="2066170"/>
            <a:ext cx="26271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257943" y="1768022"/>
            <a:ext cx="777730" cy="5962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RoI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Pooling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线箭头连接符 57"/>
          <p:cNvCxnSpPr>
            <a:stCxn id="47" idx="3"/>
            <a:endCxn id="57" idx="1"/>
          </p:cNvCxnSpPr>
          <p:nvPr/>
        </p:nvCxnSpPr>
        <p:spPr>
          <a:xfrm>
            <a:off x="4936495" y="2066170"/>
            <a:ext cx="321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76" idx="1"/>
            <a:endCxn id="79" idx="1"/>
          </p:cNvCxnSpPr>
          <p:nvPr/>
        </p:nvCxnSpPr>
        <p:spPr>
          <a:xfrm rot="10800000" flipH="1" flipV="1">
            <a:off x="6605208" y="1667096"/>
            <a:ext cx="20064" cy="816334"/>
          </a:xfrm>
          <a:prstGeom prst="bentConnector3">
            <a:avLst>
              <a:gd name="adj1" fmla="val -113935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57" idx="3"/>
          </p:cNvCxnSpPr>
          <p:nvPr/>
        </p:nvCxnSpPr>
        <p:spPr>
          <a:xfrm flipV="1">
            <a:off x="6035673" y="2066170"/>
            <a:ext cx="354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7371244" y="1428336"/>
            <a:ext cx="1013468" cy="47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</a:rPr>
              <a:t>c</a:t>
            </a:r>
            <a:r>
              <a:rPr kumimoji="1" lang="en-US" altLang="zh-CN" sz="1200" smtClean="0">
                <a:solidFill>
                  <a:schemeClr val="tx1"/>
                </a:solidFill>
              </a:rPr>
              <a:t>lassification scores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71244" y="2251484"/>
            <a:ext cx="1215403" cy="47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</a:rPr>
              <a:t>b</a:t>
            </a:r>
            <a:r>
              <a:rPr kumimoji="1" lang="en-US" altLang="zh-CN" sz="1200" smtClean="0">
                <a:solidFill>
                  <a:schemeClr val="tx1"/>
                </a:solidFill>
              </a:rPr>
              <a:t>ounding box regression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47916" y="241301"/>
            <a:ext cx="8651310" cy="2616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44580" y="3446966"/>
            <a:ext cx="777730" cy="5962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RoI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 Align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29"/>
          <p:cNvCxnSpPr>
            <a:stCxn id="47" idx="2"/>
            <a:endCxn id="61" idx="0"/>
          </p:cNvCxnSpPr>
          <p:nvPr/>
        </p:nvCxnSpPr>
        <p:spPr>
          <a:xfrm>
            <a:off x="4562146" y="2304930"/>
            <a:ext cx="0" cy="120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371244" y="3506355"/>
            <a:ext cx="1215403" cy="47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mask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直线箭头连接符 35"/>
          <p:cNvCxnSpPr>
            <a:stCxn id="23" idx="3"/>
            <a:endCxn id="77" idx="1"/>
          </p:cNvCxnSpPr>
          <p:nvPr/>
        </p:nvCxnSpPr>
        <p:spPr>
          <a:xfrm>
            <a:off x="6122310" y="3745115"/>
            <a:ext cx="345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76275" y="301041"/>
            <a:ext cx="130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Faster RCNN</a:t>
            </a:r>
            <a:endParaRPr kumimoji="1" lang="zh-CN" altLang="en-US" sz="1600" dirty="0"/>
          </a:p>
        </p:txBody>
      </p:sp>
      <p:cxnSp>
        <p:nvCxnSpPr>
          <p:cNvPr id="26" name="肘形连接符 25"/>
          <p:cNvCxnSpPr>
            <a:stCxn id="74" idx="3"/>
          </p:cNvCxnSpPr>
          <p:nvPr/>
        </p:nvCxnSpPr>
        <p:spPr>
          <a:xfrm flipH="1">
            <a:off x="4562145" y="1667096"/>
            <a:ext cx="3822567" cy="1383386"/>
          </a:xfrm>
          <a:prstGeom prst="bentConnector3">
            <a:avLst>
              <a:gd name="adj1" fmla="val -157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75" idx="3"/>
          </p:cNvCxnSpPr>
          <p:nvPr/>
        </p:nvCxnSpPr>
        <p:spPr>
          <a:xfrm flipV="1">
            <a:off x="8586646" y="2466119"/>
            <a:ext cx="3960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187797" y="3506355"/>
            <a:ext cx="748698" cy="47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s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elected </a:t>
            </a:r>
            <a:r>
              <a:rPr kumimoji="1" lang="en-US" altLang="zh-CN" sz="1200" dirty="0" err="1" smtClean="0">
                <a:solidFill>
                  <a:schemeClr val="tx1"/>
                </a:solidFill>
              </a:rPr>
              <a:t>RoIs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直线箭头连接符 65"/>
          <p:cNvCxnSpPr>
            <a:stCxn id="61" idx="3"/>
            <a:endCxn id="23" idx="1"/>
          </p:cNvCxnSpPr>
          <p:nvPr/>
        </p:nvCxnSpPr>
        <p:spPr>
          <a:xfrm>
            <a:off x="4936495" y="3745115"/>
            <a:ext cx="40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605208" y="1474115"/>
            <a:ext cx="464247" cy="3859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FC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467467" y="3552134"/>
            <a:ext cx="631727" cy="3859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FCN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625272" y="2290449"/>
            <a:ext cx="464247" cy="3859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FC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直线箭头连接符 79"/>
          <p:cNvCxnSpPr>
            <a:stCxn id="76" idx="3"/>
            <a:endCxn id="74" idx="1"/>
          </p:cNvCxnSpPr>
          <p:nvPr/>
        </p:nvCxnSpPr>
        <p:spPr>
          <a:xfrm>
            <a:off x="7069455" y="1667096"/>
            <a:ext cx="30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79" idx="3"/>
            <a:endCxn id="75" idx="1"/>
          </p:cNvCxnSpPr>
          <p:nvPr/>
        </p:nvCxnSpPr>
        <p:spPr>
          <a:xfrm>
            <a:off x="7089519" y="2483430"/>
            <a:ext cx="281725" cy="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>
            <a:stCxn id="77" idx="3"/>
            <a:endCxn id="35" idx="1"/>
          </p:cNvCxnSpPr>
          <p:nvPr/>
        </p:nvCxnSpPr>
        <p:spPr>
          <a:xfrm>
            <a:off x="7099194" y="3745115"/>
            <a:ext cx="27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4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73" y="2266990"/>
            <a:ext cx="2070678" cy="162989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0373"/>
              </p:ext>
            </p:extLst>
          </p:nvPr>
        </p:nvGraphicFramePr>
        <p:xfrm>
          <a:off x="3633109" y="1720930"/>
          <a:ext cx="241855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440716" y="2303122"/>
            <a:ext cx="648000" cy="792000"/>
          </a:xfrm>
          <a:prstGeom prst="rect">
            <a:avLst/>
          </a:prstGeom>
          <a:noFill/>
          <a:ln w="31750">
            <a:solidFill>
              <a:srgbClr val="FFC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71037" y="2472745"/>
            <a:ext cx="635283" cy="711226"/>
          </a:xfrm>
          <a:prstGeom prst="rect">
            <a:avLst/>
          </a:prstGeom>
          <a:noFill/>
          <a:ln w="31750">
            <a:solidFill>
              <a:srgbClr val="FF0D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2695180" y="3183970"/>
            <a:ext cx="756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40250" y="279606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Conv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052692" y="2414166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RoI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Pooling+</a:t>
            </a:r>
          </a:p>
          <a:p>
            <a:r>
              <a:rPr kumimoji="1" lang="en-US" altLang="zh-CN" sz="1400" dirty="0" smtClean="0"/>
              <a:t>FCN</a:t>
            </a:r>
            <a:endParaRPr kumimoji="1" lang="zh-CN" altLang="en-US" sz="1400" dirty="0"/>
          </a:p>
        </p:txBody>
      </p:sp>
      <p:cxnSp>
        <p:nvCxnSpPr>
          <p:cNvPr id="23" name="直线箭头连接符 22"/>
          <p:cNvCxnSpPr/>
          <p:nvPr/>
        </p:nvCxnSpPr>
        <p:spPr>
          <a:xfrm>
            <a:off x="5153619" y="2949957"/>
            <a:ext cx="2160000" cy="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87023"/>
              </p:ext>
            </p:extLst>
          </p:nvPr>
        </p:nvGraphicFramePr>
        <p:xfrm>
          <a:off x="7971142" y="840082"/>
          <a:ext cx="15115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69799"/>
              </p:ext>
            </p:extLst>
          </p:nvPr>
        </p:nvGraphicFramePr>
        <p:xfrm>
          <a:off x="7971142" y="3545437"/>
          <a:ext cx="15115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9" name="肘形连接符 28"/>
          <p:cNvCxnSpPr>
            <a:stCxn id="26" idx="1"/>
            <a:endCxn id="27" idx="1"/>
          </p:cNvCxnSpPr>
          <p:nvPr/>
        </p:nvCxnSpPr>
        <p:spPr>
          <a:xfrm rot="10800000" flipV="1">
            <a:off x="7971142" y="1571601"/>
            <a:ext cx="12700" cy="2705355"/>
          </a:xfrm>
          <a:prstGeom prst="bentConnector3">
            <a:avLst>
              <a:gd name="adj1" fmla="val 5045071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5" y="840082"/>
            <a:ext cx="1516666" cy="152222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131" y="3545437"/>
            <a:ext cx="1463040" cy="146304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0624647" y="36060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GT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374919" y="36060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Mask</a:t>
            </a:r>
            <a:endParaRPr kumimoji="1" lang="zh-CN" altLang="en-US" dirty="0"/>
          </a:p>
        </p:txBody>
      </p:sp>
      <p:cxnSp>
        <p:nvCxnSpPr>
          <p:cNvPr id="37" name="直线箭头连接符 36"/>
          <p:cNvCxnSpPr>
            <a:endCxn id="32" idx="1"/>
          </p:cNvCxnSpPr>
          <p:nvPr/>
        </p:nvCxnSpPr>
        <p:spPr>
          <a:xfrm>
            <a:off x="9482737" y="1601193"/>
            <a:ext cx="61376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9536363" y="4276956"/>
            <a:ext cx="61376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538339" y="120226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loss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538339" y="390762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loss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0624647" y="269912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？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465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381381"/>
              </p:ext>
            </p:extLst>
          </p:nvPr>
        </p:nvGraphicFramePr>
        <p:xfrm>
          <a:off x="982207" y="747948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34628"/>
              </p:ext>
            </p:extLst>
          </p:nvPr>
        </p:nvGraphicFramePr>
        <p:xfrm>
          <a:off x="1134607" y="900348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46900"/>
              </p:ext>
            </p:extLst>
          </p:nvPr>
        </p:nvGraphicFramePr>
        <p:xfrm>
          <a:off x="1287007" y="1052748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54542"/>
              </p:ext>
            </p:extLst>
          </p:nvPr>
        </p:nvGraphicFramePr>
        <p:xfrm>
          <a:off x="1439407" y="1205148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93948"/>
              </p:ext>
            </p:extLst>
          </p:nvPr>
        </p:nvGraphicFramePr>
        <p:xfrm>
          <a:off x="1591807" y="1357548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32175"/>
              </p:ext>
            </p:extLst>
          </p:nvPr>
        </p:nvGraphicFramePr>
        <p:xfrm>
          <a:off x="1744207" y="1509948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46974"/>
              </p:ext>
            </p:extLst>
          </p:nvPr>
        </p:nvGraphicFramePr>
        <p:xfrm>
          <a:off x="1896607" y="1662348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691886" y="138473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Log+softmax</a:t>
            </a:r>
            <a:endParaRPr kumimoji="1"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287007" y="7306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Mask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447667" y="7681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GT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520365" y="307820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449054" y="221098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009025" y="2624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25914"/>
              </p:ext>
            </p:extLst>
          </p:nvPr>
        </p:nvGraphicFramePr>
        <p:xfrm>
          <a:off x="1579402" y="4057135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1983179" y="359573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Mask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615038" y="359036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GT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103402" y="64118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3985717" y="53337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606220" y="5933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7177"/>
              </p:ext>
            </p:extLst>
          </p:nvPr>
        </p:nvGraphicFramePr>
        <p:xfrm>
          <a:off x="1731802" y="4209535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74"/>
              </p:ext>
            </p:extLst>
          </p:nvPr>
        </p:nvGraphicFramePr>
        <p:xfrm>
          <a:off x="1884202" y="4361935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0443"/>
              </p:ext>
            </p:extLst>
          </p:nvPr>
        </p:nvGraphicFramePr>
        <p:xfrm>
          <a:off x="2036602" y="4514335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18444"/>
              </p:ext>
            </p:extLst>
          </p:nvPr>
        </p:nvGraphicFramePr>
        <p:xfrm>
          <a:off x="2189002" y="4666735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04168"/>
              </p:ext>
            </p:extLst>
          </p:nvPr>
        </p:nvGraphicFramePr>
        <p:xfrm>
          <a:off x="2341402" y="4819135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8434"/>
              </p:ext>
            </p:extLst>
          </p:nvPr>
        </p:nvGraphicFramePr>
        <p:xfrm>
          <a:off x="2493802" y="4971535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49433"/>
              </p:ext>
            </p:extLst>
          </p:nvPr>
        </p:nvGraphicFramePr>
        <p:xfrm>
          <a:off x="4790407" y="747948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12697"/>
              </p:ext>
            </p:extLst>
          </p:nvPr>
        </p:nvGraphicFramePr>
        <p:xfrm>
          <a:off x="4942807" y="900348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32835"/>
              </p:ext>
            </p:extLst>
          </p:nvPr>
        </p:nvGraphicFramePr>
        <p:xfrm>
          <a:off x="5095207" y="1052748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32835"/>
              </p:ext>
            </p:extLst>
          </p:nvPr>
        </p:nvGraphicFramePr>
        <p:xfrm>
          <a:off x="5247607" y="1205148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32835"/>
              </p:ext>
            </p:extLst>
          </p:nvPr>
        </p:nvGraphicFramePr>
        <p:xfrm>
          <a:off x="5400007" y="1357548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32835"/>
              </p:ext>
            </p:extLst>
          </p:nvPr>
        </p:nvGraphicFramePr>
        <p:xfrm>
          <a:off x="5552407" y="1509948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94322"/>
              </p:ext>
            </p:extLst>
          </p:nvPr>
        </p:nvGraphicFramePr>
        <p:xfrm>
          <a:off x="5704807" y="1662348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0" name="直线箭头连接符 69"/>
          <p:cNvCxnSpPr/>
          <p:nvPr/>
        </p:nvCxnSpPr>
        <p:spPr>
          <a:xfrm>
            <a:off x="2347604" y="443148"/>
            <a:ext cx="0" cy="27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>
            <a:off x="6138239" y="462067"/>
            <a:ext cx="0" cy="27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2347604" y="443148"/>
            <a:ext cx="3790635" cy="18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87808"/>
              </p:ext>
            </p:extLst>
          </p:nvPr>
        </p:nvGraphicFramePr>
        <p:xfrm>
          <a:off x="5089432" y="4057135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96329"/>
              </p:ext>
            </p:extLst>
          </p:nvPr>
        </p:nvGraphicFramePr>
        <p:xfrm>
          <a:off x="5241832" y="4209535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96329"/>
              </p:ext>
            </p:extLst>
          </p:nvPr>
        </p:nvGraphicFramePr>
        <p:xfrm>
          <a:off x="5394232" y="4361935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96329"/>
              </p:ext>
            </p:extLst>
          </p:nvPr>
        </p:nvGraphicFramePr>
        <p:xfrm>
          <a:off x="5546632" y="4514335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96329"/>
              </p:ext>
            </p:extLst>
          </p:nvPr>
        </p:nvGraphicFramePr>
        <p:xfrm>
          <a:off x="5699032" y="4666735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96329"/>
              </p:ext>
            </p:extLst>
          </p:nvPr>
        </p:nvGraphicFramePr>
        <p:xfrm>
          <a:off x="5851432" y="4819135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42117"/>
              </p:ext>
            </p:extLst>
          </p:nvPr>
        </p:nvGraphicFramePr>
        <p:xfrm>
          <a:off x="6003832" y="4971535"/>
          <a:ext cx="1511595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文本框 82"/>
          <p:cNvSpPr txBox="1"/>
          <p:nvPr/>
        </p:nvSpPr>
        <p:spPr>
          <a:xfrm>
            <a:off x="6302002" y="312538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</a:t>
            </a:r>
            <a:endParaRPr kumimoji="1"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7263681" y="22092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</a:t>
            </a:r>
            <a:endParaRPr kumimoji="1"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4887422" y="2603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7570380" y="551838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</a:t>
            </a:r>
            <a:endParaRPr kumimoji="1"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6541511" y="64322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</a:t>
            </a:r>
            <a:endParaRPr kumimoji="1"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5364952" y="60217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4005397" y="5977375"/>
            <a:ext cx="1992232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331371" y="5685136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Log+sigmoid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54</Words>
  <Application>Microsoft Macintosh PowerPoint</Application>
  <PresentationFormat>宽屏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34</cp:revision>
  <dcterms:created xsi:type="dcterms:W3CDTF">2019-04-26T15:17:39Z</dcterms:created>
  <dcterms:modified xsi:type="dcterms:W3CDTF">2019-04-28T03:57:40Z</dcterms:modified>
</cp:coreProperties>
</file>