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 snapToObjects="1">
      <p:cViewPr varScale="1">
        <p:scale>
          <a:sx n="78" d="100"/>
          <a:sy n="78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27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592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196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78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2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34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501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83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44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38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12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CC6C-86C7-1845-A6F6-85F0CFDBBC1C}" type="datetimeFigureOut">
              <a:rPr kumimoji="1" lang="zh-CN" altLang="en-US" smtClean="0"/>
              <a:t>2020/8/2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2C10-FDB0-B14F-81FD-01454C9BB9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164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64372" y="1135117"/>
            <a:ext cx="1072055" cy="5675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/>
              <a:t>C</a:t>
            </a:r>
            <a:r>
              <a:rPr kumimoji="1" lang="en-US" altLang="zh-CN" sz="2000" dirty="0" err="1" smtClean="0"/>
              <a:t>onv</a:t>
            </a:r>
            <a:endParaRPr kumimoji="1"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4582510" y="1135117"/>
            <a:ext cx="809297" cy="5675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smtClean="0"/>
              <a:t>BN</a:t>
            </a:r>
            <a:endParaRPr kumimoji="1" lang="zh-CN" altLang="en-US" sz="2000" dirty="0"/>
          </a:p>
        </p:txBody>
      </p:sp>
      <p:cxnSp>
        <p:nvCxnSpPr>
          <p:cNvPr id="8" name="直线箭头连接符 7"/>
          <p:cNvCxnSpPr>
            <a:endCxn id="4" idx="1"/>
          </p:cNvCxnSpPr>
          <p:nvPr/>
        </p:nvCxnSpPr>
        <p:spPr>
          <a:xfrm>
            <a:off x="2065283" y="1418896"/>
            <a:ext cx="599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4" idx="3"/>
            <a:endCxn id="5" idx="1"/>
          </p:cNvCxnSpPr>
          <p:nvPr/>
        </p:nvCxnSpPr>
        <p:spPr>
          <a:xfrm>
            <a:off x="3736427" y="1418897"/>
            <a:ext cx="846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221061" y="1006789"/>
                <a:ext cx="3992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061" y="1006789"/>
                <a:ext cx="399212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971491" y="1006789"/>
                <a:ext cx="4038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491" y="1006789"/>
                <a:ext cx="40382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391807" y="1006789"/>
                <a:ext cx="7132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𝑏𝑛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dirty="0" smtClean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07" y="1006789"/>
                <a:ext cx="713267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箭头连接符 17"/>
          <p:cNvCxnSpPr>
            <a:stCxn id="5" idx="3"/>
          </p:cNvCxnSpPr>
          <p:nvPr/>
        </p:nvCxnSpPr>
        <p:spPr>
          <a:xfrm flipV="1">
            <a:off x="5391807" y="1418896"/>
            <a:ext cx="713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968862" y="3147847"/>
            <a:ext cx="809297" cy="5675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/>
              <a:t>ReLU</a:t>
            </a:r>
            <a:endParaRPr kumimoji="1" lang="zh-CN" altLang="en-US" sz="2000" dirty="0"/>
          </a:p>
        </p:txBody>
      </p:sp>
      <p:sp>
        <p:nvSpPr>
          <p:cNvPr id="23" name="矩形 22"/>
          <p:cNvSpPr/>
          <p:nvPr/>
        </p:nvSpPr>
        <p:spPr>
          <a:xfrm>
            <a:off x="3968861" y="4593018"/>
            <a:ext cx="809297" cy="5675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/>
              <a:t>ReLU</a:t>
            </a:r>
            <a:endParaRPr kumimoji="1" lang="zh-CN" altLang="en-US" sz="2000" dirty="0"/>
          </a:p>
        </p:txBody>
      </p:sp>
      <p:cxnSp>
        <p:nvCxnSpPr>
          <p:cNvPr id="24" name="直线箭头连接符 23"/>
          <p:cNvCxnSpPr/>
          <p:nvPr/>
        </p:nvCxnSpPr>
        <p:spPr>
          <a:xfrm>
            <a:off x="3538427" y="3451440"/>
            <a:ext cx="396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4778158" y="3431625"/>
            <a:ext cx="599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4792718" y="4876796"/>
            <a:ext cx="5990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221061" y="2664011"/>
                <a:ext cx="13546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−1, 1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061" y="2664011"/>
                <a:ext cx="1354666" cy="338554"/>
              </a:xfrm>
              <a:prstGeom prst="rect">
                <a:avLst/>
              </a:prstGeom>
              <a:blipFill rotWithShape="0">
                <a:blip r:embed="rId5"/>
                <a:stretch>
                  <a:fillRect t="-85714" b="-1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2218982" y="5308909"/>
                <a:ext cx="1459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, 255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982" y="5308909"/>
                <a:ext cx="1459823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89091" b="-1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2664372" y="3735219"/>
                <a:ext cx="1109535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255</m:t>
                          </m:r>
                        </m:den>
                      </m:f>
                      <m:r>
                        <a:rPr kumimoji="1" lang="en-US" altLang="zh-CN" sz="1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400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𝑍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=128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372" y="3735219"/>
                <a:ext cx="1109535" cy="712503"/>
              </a:xfrm>
              <a:prstGeom prst="rect">
                <a:avLst/>
              </a:prstGeom>
              <a:blipFill rotWithShape="0">
                <a:blip r:embed="rId7"/>
                <a:stretch>
                  <a:fillRect t="-20513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364827" y="3211938"/>
                <a:ext cx="12089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827" y="3211938"/>
                <a:ext cx="120892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2291785" y="4664352"/>
                <a:ext cx="1337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=192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785" y="4664352"/>
                <a:ext cx="1337867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778158" y="3732132"/>
                <a:ext cx="1114664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255</m:t>
                          </m:r>
                        </m:den>
                      </m:f>
                      <m:r>
                        <a:rPr kumimoji="1" lang="en-US" altLang="zh-CN" sz="1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400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𝑍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58" y="3732132"/>
                <a:ext cx="1114664" cy="712503"/>
              </a:xfrm>
              <a:prstGeom prst="rect">
                <a:avLst/>
              </a:prstGeom>
              <a:blipFill rotWithShape="0">
                <a:blip r:embed="rId10"/>
                <a:stretch>
                  <a:fillRect t="-20513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5077702" y="2659498"/>
                <a:ext cx="13032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, 1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702" y="2659498"/>
                <a:ext cx="1303242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85714" b="-1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5092262" y="5308909"/>
                <a:ext cx="15622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, 255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262" y="5308909"/>
                <a:ext cx="156228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89091" b="-11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5377247" y="3211938"/>
                <a:ext cx="13373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=0.5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247" y="3211938"/>
                <a:ext cx="1337354" cy="400110"/>
              </a:xfrm>
              <a:prstGeom prst="rect">
                <a:avLst/>
              </a:prstGeom>
              <a:blipFill rotWithShape="0"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5432590" y="4640550"/>
                <a:ext cx="14662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=192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590" y="4640550"/>
                <a:ext cx="1466299" cy="400110"/>
              </a:xfrm>
              <a:prstGeom prst="rect">
                <a:avLst/>
              </a:prstGeom>
              <a:blipFill rotWithShape="0">
                <a:blip r:embed="rId1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弧形箭头 37"/>
          <p:cNvSpPr/>
          <p:nvPr/>
        </p:nvSpPr>
        <p:spPr>
          <a:xfrm>
            <a:off x="1914525" y="3612048"/>
            <a:ext cx="506142" cy="1228557"/>
          </a:xfrm>
          <a:prstGeom prst="curvedRight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右弧形箭头 38"/>
          <p:cNvSpPr/>
          <p:nvPr/>
        </p:nvSpPr>
        <p:spPr>
          <a:xfrm rot="10800000">
            <a:off x="6714601" y="3442723"/>
            <a:ext cx="506142" cy="1228557"/>
          </a:xfrm>
          <a:prstGeom prst="curvedRightArrow">
            <a:avLst/>
          </a:prstGeom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0" name="乘 39"/>
          <p:cNvSpPr/>
          <p:nvPr/>
        </p:nvSpPr>
        <p:spPr>
          <a:xfrm>
            <a:off x="6923276" y="3705400"/>
            <a:ext cx="503111" cy="70320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4" name="直线箭头连接符 43"/>
          <p:cNvCxnSpPr/>
          <p:nvPr/>
        </p:nvCxnSpPr>
        <p:spPr>
          <a:xfrm>
            <a:off x="3560868" y="4876796"/>
            <a:ext cx="396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9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/>
          <p:cNvSpPr/>
          <p:nvPr/>
        </p:nvSpPr>
        <p:spPr>
          <a:xfrm>
            <a:off x="5065068" y="1248852"/>
            <a:ext cx="809297" cy="5675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/>
              <a:t>ReLU</a:t>
            </a:r>
            <a:endParaRPr kumimoji="1"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2894837" y="1244649"/>
            <a:ext cx="809297" cy="5675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/>
              <a:t>Conv</a:t>
            </a:r>
            <a:endParaRPr kumimoji="1" lang="zh-CN" altLang="en-US" sz="2000" dirty="0"/>
          </a:p>
        </p:txBody>
      </p:sp>
      <p:cxnSp>
        <p:nvCxnSpPr>
          <p:cNvPr id="63" name="直线箭头连接符 62"/>
          <p:cNvCxnSpPr/>
          <p:nvPr/>
        </p:nvCxnSpPr>
        <p:spPr>
          <a:xfrm>
            <a:off x="2281515" y="1528429"/>
            <a:ext cx="540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/>
          <p:nvPr/>
        </p:nvCxnSpPr>
        <p:spPr>
          <a:xfrm>
            <a:off x="3768734" y="1543293"/>
            <a:ext cx="1188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/>
          <p:cNvCxnSpPr/>
          <p:nvPr/>
        </p:nvCxnSpPr>
        <p:spPr>
          <a:xfrm>
            <a:off x="5903322" y="1528428"/>
            <a:ext cx="1125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/>
              <p:cNvSpPr txBox="1"/>
              <p:nvPr/>
            </p:nvSpPr>
            <p:spPr>
              <a:xfrm>
                <a:off x="3644266" y="101081"/>
                <a:ext cx="14149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, 255</m:t>
                          </m:r>
                        </m:e>
                      </m:d>
                    </m:oMath>
                  </m:oMathPara>
                </a14:m>
                <a:endParaRPr kumimoji="1" lang="en-US" altLang="zh-CN" sz="1600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−1, 1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266" y="101081"/>
                <a:ext cx="1414939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9375" b="-6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/>
              <p:cNvSpPr txBox="1"/>
              <p:nvPr/>
            </p:nvSpPr>
            <p:spPr>
              <a:xfrm>
                <a:off x="5739041" y="81357"/>
                <a:ext cx="15940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, 255</m:t>
                          </m:r>
                        </m:e>
                      </m:d>
                    </m:oMath>
                  </m:oMathPara>
                </a14:m>
                <a:endParaRPr kumimoji="1" lang="en-US" altLang="zh-CN" sz="1600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041" y="81357"/>
                <a:ext cx="1594088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8333" b="-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3809489" y="686913"/>
                <a:ext cx="1109535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255</m:t>
                          </m:r>
                        </m:den>
                      </m:f>
                      <m:r>
                        <a:rPr kumimoji="1" lang="en-US" altLang="zh-CN" sz="1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400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𝑍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=128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489" y="686913"/>
                <a:ext cx="1109535" cy="712503"/>
              </a:xfrm>
              <a:prstGeom prst="rect">
                <a:avLst/>
              </a:prstGeom>
              <a:blipFill rotWithShape="0">
                <a:blip r:embed="rId4"/>
                <a:stretch>
                  <a:fillRect t="-20513"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/>
              <p:cNvSpPr txBox="1"/>
              <p:nvPr/>
            </p:nvSpPr>
            <p:spPr>
              <a:xfrm>
                <a:off x="5982699" y="649755"/>
                <a:ext cx="1109535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255</m:t>
                          </m:r>
                        </m:den>
                      </m:f>
                      <m:r>
                        <a:rPr kumimoji="1" lang="en-US" altLang="zh-CN" sz="1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400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𝑍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=128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99" y="649755"/>
                <a:ext cx="1109535" cy="712503"/>
              </a:xfrm>
              <a:prstGeom prst="rect">
                <a:avLst/>
              </a:prstGeom>
              <a:blipFill rotWithShape="0">
                <a:blip r:embed="rId5"/>
                <a:stretch>
                  <a:fillRect t="-20690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矩形 73"/>
          <p:cNvSpPr/>
          <p:nvPr/>
        </p:nvSpPr>
        <p:spPr>
          <a:xfrm>
            <a:off x="3528083" y="5108158"/>
            <a:ext cx="809297" cy="5675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 err="1" smtClean="0"/>
              <a:t>Conv</a:t>
            </a:r>
            <a:endParaRPr kumimoji="1" lang="zh-CN" altLang="en-US" sz="2000" dirty="0"/>
          </a:p>
        </p:txBody>
      </p:sp>
      <p:cxnSp>
        <p:nvCxnSpPr>
          <p:cNvPr id="75" name="直线箭头连接符 74"/>
          <p:cNvCxnSpPr/>
          <p:nvPr/>
        </p:nvCxnSpPr>
        <p:spPr>
          <a:xfrm>
            <a:off x="2914761" y="5391938"/>
            <a:ext cx="540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/>
          <p:nvPr/>
        </p:nvCxnSpPr>
        <p:spPr>
          <a:xfrm>
            <a:off x="4401980" y="5406802"/>
            <a:ext cx="1188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4382936" y="3850216"/>
                <a:ext cx="1517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0</m:t>
                          </m:r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, 255</m:t>
                          </m:r>
                        </m:e>
                      </m:d>
                    </m:oMath>
                  </m:oMathPara>
                </a14:m>
                <a:endParaRPr kumimoji="1" lang="en-US" altLang="zh-CN" sz="1600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1600" b="0" i="1" smtClean="0">
                          <a:latin typeface="Cambria Math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zh-CN" sz="1600" b="0" i="1" smtClean="0">
                              <a:latin typeface="Cambria Math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zh-CN" sz="1600" b="0" i="1" smtClean="0">
                          <a:latin typeface="Cambria Math" charset="0"/>
                        </a:rPr>
                        <m:t> </m:t>
                      </m:r>
                      <m:r>
                        <a:rPr kumimoji="1" lang="en-US" altLang="zh-CN" sz="16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6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36" y="3850216"/>
                <a:ext cx="1517402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9375" b="-6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4440997" y="4492189"/>
                <a:ext cx="1114664" cy="71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mr-IN" altLang="zh-CN" sz="1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255</m:t>
                          </m:r>
                        </m:den>
                      </m:f>
                      <m:r>
                        <a:rPr kumimoji="1" lang="en-US" altLang="zh-CN" sz="14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1400" b="0" i="1" dirty="0" smtClean="0">
                  <a:latin typeface="Cambria Math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charset="0"/>
                        </a:rPr>
                        <m:t>𝑍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14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997" y="4492189"/>
                <a:ext cx="1114664" cy="712503"/>
              </a:xfrm>
              <a:prstGeom prst="rect">
                <a:avLst/>
              </a:prstGeom>
              <a:blipFill rotWithShape="0">
                <a:blip r:embed="rId7"/>
                <a:stretch>
                  <a:fillRect t="-20513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3739781" y="2632068"/>
                <a:ext cx="11951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=64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781" y="2632068"/>
                <a:ext cx="1195199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6267508" y="2609725"/>
                <a:ext cx="14662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=128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508" y="2609725"/>
                <a:ext cx="1466299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/>
              <p:cNvSpPr txBox="1"/>
              <p:nvPr/>
            </p:nvSpPr>
            <p:spPr>
              <a:xfrm>
                <a:off x="6296395" y="1777843"/>
                <a:ext cx="11417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395" y="1777843"/>
                <a:ext cx="114178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/>
              <p:cNvSpPr txBox="1"/>
              <p:nvPr/>
            </p:nvSpPr>
            <p:spPr>
              <a:xfrm>
                <a:off x="5158795" y="6350488"/>
                <a:ext cx="11809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0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88" name="文本框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95" y="6350488"/>
                <a:ext cx="1180964" cy="400110"/>
              </a:xfrm>
              <a:prstGeom prst="rect">
                <a:avLst/>
              </a:prstGeom>
              <a:blipFill rotWithShape="0">
                <a:blip r:embed="rId11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/>
              <p:cNvSpPr txBox="1"/>
              <p:nvPr/>
            </p:nvSpPr>
            <p:spPr>
              <a:xfrm>
                <a:off x="3715803" y="1853625"/>
                <a:ext cx="14012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=−0.5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803" y="1853625"/>
                <a:ext cx="1401281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/>
              <p:cNvSpPr txBox="1"/>
              <p:nvPr/>
            </p:nvSpPr>
            <p:spPr>
              <a:xfrm>
                <a:off x="4440997" y="5568109"/>
                <a:ext cx="14012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=−0.5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997" y="5568109"/>
                <a:ext cx="1401281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/>
              <p:cNvSpPr txBox="1"/>
              <p:nvPr/>
            </p:nvSpPr>
            <p:spPr>
              <a:xfrm>
                <a:off x="5965744" y="5524292"/>
                <a:ext cx="11417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1" dirty="0" smtClean="0">
                  <a:latin typeface="Cambria Math" charset="0"/>
                </a:endParaRPr>
              </a:p>
            </p:txBody>
          </p:sp>
        </mc:Choice>
        <mc:Fallback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744" y="5524292"/>
                <a:ext cx="114178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/>
          <p:cNvCxnSpPr>
            <a:stCxn id="90" idx="2"/>
          </p:cNvCxnSpPr>
          <p:nvPr/>
        </p:nvCxnSpPr>
        <p:spPr>
          <a:xfrm>
            <a:off x="5141638" y="5968219"/>
            <a:ext cx="458554" cy="38226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>
            <a:endCxn id="91" idx="2"/>
          </p:cNvCxnSpPr>
          <p:nvPr/>
        </p:nvCxnSpPr>
        <p:spPr>
          <a:xfrm flipV="1">
            <a:off x="5965744" y="5924402"/>
            <a:ext cx="570894" cy="4260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/>
          <p:nvPr/>
        </p:nvCxnSpPr>
        <p:spPr>
          <a:xfrm flipH="1">
            <a:off x="4337380" y="2253735"/>
            <a:ext cx="0" cy="41591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>
            <a:stCxn id="85" idx="3"/>
          </p:cNvCxnSpPr>
          <p:nvPr/>
        </p:nvCxnSpPr>
        <p:spPr>
          <a:xfrm>
            <a:off x="4934980" y="2832123"/>
            <a:ext cx="136141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/>
          <p:cNvCxnSpPr/>
          <p:nvPr/>
        </p:nvCxnSpPr>
        <p:spPr>
          <a:xfrm flipH="1">
            <a:off x="6867288" y="2253735"/>
            <a:ext cx="0" cy="415911"/>
          </a:xfrm>
          <a:prstGeom prst="straightConnector1">
            <a:avLst/>
          </a:prstGeom>
          <a:ln w="34925"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608129" y="3177681"/>
            <a:ext cx="3715874" cy="51112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Merge </a:t>
            </a:r>
            <a:r>
              <a:rPr kumimoji="1" lang="en-US" altLang="zh-CN" dirty="0" err="1" smtClean="0"/>
              <a:t>ReLU</a:t>
            </a:r>
            <a:r>
              <a:rPr kumimoji="1" lang="en-US" altLang="zh-CN" dirty="0" smtClean="0"/>
              <a:t> in </a:t>
            </a:r>
            <a:r>
              <a:rPr kumimoji="1" lang="en-US" altLang="zh-CN" dirty="0" err="1" smtClean="0"/>
              <a:t>Conv</a:t>
            </a:r>
            <a:endParaRPr kumimoji="1" lang="zh-CN" altLang="en-US" dirty="0"/>
          </a:p>
        </p:txBody>
      </p:sp>
      <p:sp>
        <p:nvSpPr>
          <p:cNvPr id="26" name="下箭头 25"/>
          <p:cNvSpPr/>
          <p:nvPr/>
        </p:nvSpPr>
        <p:spPr>
          <a:xfrm>
            <a:off x="4868856" y="3201521"/>
            <a:ext cx="496456" cy="505564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/>
          <p:cNvSpPr/>
          <p:nvPr/>
        </p:nvSpPr>
        <p:spPr>
          <a:xfrm>
            <a:off x="2122714" y="81357"/>
            <a:ext cx="5747657" cy="2993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2122715" y="3759222"/>
            <a:ext cx="5747094" cy="2993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9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9311</TotalTime>
  <Words>13</Words>
  <Application>Microsoft Macintosh PowerPoint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Cambria Math</vt:lpstr>
      <vt:lpstr>DengXian</vt:lpstr>
      <vt:lpstr>DengXian Light</vt:lpstr>
      <vt:lpstr>Mangal</vt:lpstr>
      <vt:lpstr>Arial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12</cp:revision>
  <dcterms:created xsi:type="dcterms:W3CDTF">2020-08-02T03:15:25Z</dcterms:created>
  <dcterms:modified xsi:type="dcterms:W3CDTF">2020-08-08T14:26:26Z</dcterms:modified>
</cp:coreProperties>
</file>