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4" r:id="rId4"/>
    <p:sldId id="257" r:id="rId5"/>
    <p:sldId id="258" r:id="rId6"/>
    <p:sldId id="259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245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356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925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199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860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64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02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36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02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210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41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70A1-7C2D-45CF-A859-207C4985BE5A}" type="datetimeFigureOut">
              <a:rPr lang="sl-SI" smtClean="0"/>
              <a:t>7. 01. 2018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98D1-9287-44BE-AD8A-5F17F6C2C09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528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identity/sign-in/android/start-integrating" TargetMode="External"/><Relationship Id="rId2" Type="http://schemas.openxmlformats.org/officeDocument/2006/relationships/hyperlink" Target="https://developers.google.com/places/android-api/autocomple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samples/google-services/tree/master/android/signin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Asistent Slivko</a:t>
            </a:r>
            <a:br>
              <a:rPr lang="en-GB" dirty="0" smtClean="0"/>
            </a:br>
            <a:r>
              <a:rPr lang="en-GB" sz="3600" dirty="0" smtClean="0"/>
              <a:t>Seminarska naloga pri predmetu Elektronsko in mobilno poslovanje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Jernej Habjan 631050106</a:t>
            </a:r>
          </a:p>
          <a:p>
            <a:r>
              <a:rPr lang="en-GB" dirty="0" smtClean="0"/>
              <a:t>Matic Vrtačnik 63150317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394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Viri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l-SI" dirty="0" smtClean="0"/>
              <a:t>Google autocomplete for android</a:t>
            </a:r>
            <a:endParaRPr lang="en-GB" dirty="0"/>
          </a:p>
          <a:p>
            <a:r>
              <a:rPr lang="sl-SI" dirty="0" smtClean="0">
                <a:hlinkClick r:id="rId2"/>
              </a:rPr>
              <a:t>https://developers.google.com/places/android-api/autocomplete</a:t>
            </a:r>
            <a:endParaRPr lang="en-GB" dirty="0" smtClean="0"/>
          </a:p>
          <a:p>
            <a:r>
              <a:rPr lang="sl-SI" dirty="0" smtClean="0"/>
              <a:t>Dostopano: 6. 1. 2018</a:t>
            </a:r>
            <a:endParaRPr lang="en-GB" dirty="0" smtClean="0"/>
          </a:p>
          <a:p>
            <a:endParaRPr lang="en-GB" dirty="0"/>
          </a:p>
          <a:p>
            <a:r>
              <a:rPr lang="sl-SI" dirty="0" smtClean="0"/>
              <a:t>Google sign-in for android</a:t>
            </a:r>
            <a:endParaRPr lang="en-GB" dirty="0" smtClean="0"/>
          </a:p>
          <a:p>
            <a:r>
              <a:rPr lang="sl-SI" dirty="0" smtClean="0">
                <a:hlinkClick r:id="rId3"/>
              </a:rPr>
              <a:t>https://developers.google.com/identity/sign-in/android/start-integrating</a:t>
            </a:r>
            <a:endParaRPr lang="en-GB" dirty="0" smtClean="0"/>
          </a:p>
          <a:p>
            <a:r>
              <a:rPr lang="sl-SI" dirty="0" smtClean="0"/>
              <a:t>Dostopano: 6. 1. 2018</a:t>
            </a:r>
            <a:endParaRPr lang="en-GB" dirty="0" smtClean="0"/>
          </a:p>
          <a:p>
            <a:endParaRPr lang="en-GB" dirty="0"/>
          </a:p>
          <a:p>
            <a:r>
              <a:rPr lang="sl-SI" dirty="0" smtClean="0"/>
              <a:t>Stack overflow - za iskanje rešitev pri napakah</a:t>
            </a:r>
            <a:endParaRPr lang="en-GB" dirty="0" smtClean="0"/>
          </a:p>
          <a:p>
            <a:r>
              <a:rPr lang="sl-SI" dirty="0" smtClean="0">
                <a:hlinkClick r:id="rId4"/>
              </a:rPr>
              <a:t>https://stackoverflow.com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sl-SI" dirty="0" smtClean="0"/>
              <a:t>Dostopano: 6. 1. 2018</a:t>
            </a:r>
            <a:endParaRPr lang="en-GB" dirty="0" smtClean="0"/>
          </a:p>
          <a:p>
            <a:endParaRPr lang="en-GB" dirty="0" smtClean="0"/>
          </a:p>
          <a:p>
            <a:r>
              <a:rPr lang="sl-SI" dirty="0" smtClean="0"/>
              <a:t>Google sign-in sample</a:t>
            </a:r>
            <a:endParaRPr lang="en-GB" dirty="0" smtClean="0"/>
          </a:p>
          <a:p>
            <a:r>
              <a:rPr lang="sl-SI" dirty="0" smtClean="0">
                <a:hlinkClick r:id="rId5"/>
              </a:rPr>
              <a:t>https://github.com/googlesamples/google-services/tree/master/android/signin</a:t>
            </a:r>
            <a:r>
              <a:rPr lang="en-GB" dirty="0" smtClean="0">
                <a:hlinkClick r:id="rId5"/>
              </a:rPr>
              <a:t>/</a:t>
            </a:r>
            <a:endParaRPr lang="en-GB" dirty="0"/>
          </a:p>
          <a:p>
            <a:r>
              <a:rPr lang="sl-SI" dirty="0" smtClean="0"/>
              <a:t>Dostopano: 6. 1. 2018</a:t>
            </a:r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749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Predstavitev aplikacije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Nakup letalskih kart</a:t>
            </a:r>
          </a:p>
          <a:p>
            <a:r>
              <a:rPr lang="en-GB" dirty="0" smtClean="0"/>
              <a:t>Podatkovna baza v Microsoft Azure</a:t>
            </a:r>
          </a:p>
          <a:p>
            <a:r>
              <a:rPr lang="en-GB" dirty="0" smtClean="0"/>
              <a:t>Storitev Google Autocomplete, Login</a:t>
            </a:r>
          </a:p>
          <a:p>
            <a:r>
              <a:rPr lang="en-GB" dirty="0" smtClean="0"/>
              <a:t>Storitev REST za komunikacijo z bazo (CRUD)</a:t>
            </a:r>
          </a:p>
          <a:p>
            <a:r>
              <a:rPr lang="en-GB" dirty="0" smtClean="0"/>
              <a:t>Izgradnja s fragmenti</a:t>
            </a:r>
          </a:p>
          <a:p>
            <a:r>
              <a:rPr lang="en-GB" dirty="0" smtClean="0"/>
              <a:t>Bundle</a:t>
            </a:r>
          </a:p>
          <a:p>
            <a:r>
              <a:rPr lang="en-GB" dirty="0" smtClean="0"/>
              <a:t>Kotlin</a:t>
            </a:r>
          </a:p>
        </p:txBody>
      </p:sp>
    </p:spTree>
    <p:extLst>
      <p:ext uri="{BB962C8B-B14F-4D97-AF65-F5344CB8AC3E}">
        <p14:creationId xmlns:p14="http://schemas.microsoft.com/office/powerpoint/2010/main" val="41453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Konceptualni model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5258519" cy="4810657"/>
          </a:xfrm>
        </p:spPr>
      </p:pic>
    </p:spTree>
    <p:extLst>
      <p:ext uri="{BB962C8B-B14F-4D97-AF65-F5344CB8AC3E}">
        <p14:creationId xmlns:p14="http://schemas.microsoft.com/office/powerpoint/2010/main" val="119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Uporabnik</a:t>
            </a:r>
            <a:endParaRPr lang="sl-S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Nujna prijava</a:t>
            </a:r>
          </a:p>
          <a:p>
            <a:r>
              <a:rPr lang="en-GB" dirty="0" smtClean="0"/>
              <a:t>Google login</a:t>
            </a:r>
          </a:p>
          <a:p>
            <a:r>
              <a:rPr lang="en-GB" dirty="0" smtClean="0"/>
              <a:t>Zapis v bazo</a:t>
            </a:r>
          </a:p>
          <a:p>
            <a:r>
              <a:rPr lang="en-GB" dirty="0" smtClean="0"/>
              <a:t>Spreminjanje imena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255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Potovanja</a:t>
            </a:r>
            <a:endParaRPr lang="sl-S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Izpis preteklih potovanj</a:t>
            </a:r>
          </a:p>
          <a:p>
            <a:r>
              <a:rPr lang="en-GB" dirty="0" smtClean="0"/>
              <a:t>Ogled, izbris potovanja</a:t>
            </a:r>
          </a:p>
          <a:p>
            <a:r>
              <a:rPr lang="en-GB" dirty="0" smtClean="0"/>
              <a:t>Dodaj naročilo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267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Nakup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Google Autocomplete fragme</a:t>
            </a:r>
          </a:p>
          <a:p>
            <a:r>
              <a:rPr lang="en-GB" dirty="0" smtClean="0"/>
              <a:t>Izbira datuma z DatePicker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</p:spTree>
    <p:extLst>
      <p:ext uri="{BB962C8B-B14F-4D97-AF65-F5344CB8AC3E}">
        <p14:creationId xmlns:p14="http://schemas.microsoft.com/office/powerpoint/2010/main" val="321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Potniki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Izpis potnikov prejšnega leta</a:t>
            </a:r>
          </a:p>
          <a:p>
            <a:r>
              <a:rPr lang="en-GB" dirty="0" smtClean="0"/>
              <a:t>Brisanje potnikov</a:t>
            </a:r>
          </a:p>
          <a:p>
            <a:r>
              <a:rPr lang="en-GB" dirty="0" smtClean="0"/>
              <a:t>Dodajanje potnikov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</p:spTree>
    <p:extLst>
      <p:ext uri="{BB962C8B-B14F-4D97-AF65-F5344CB8AC3E}">
        <p14:creationId xmlns:p14="http://schemas.microsoft.com/office/powerpoint/2010/main" val="5425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Vnos potnika</a:t>
            </a:r>
            <a:endParaRPr lang="sl-S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Vnos osnovnih podatkov</a:t>
            </a:r>
          </a:p>
          <a:p>
            <a:r>
              <a:rPr lang="en-GB" dirty="0" smtClean="0"/>
              <a:t>Vnos v okno Potniki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066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Plačilo</a:t>
            </a:r>
            <a:endParaRPr lang="sl-S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2" y="1557338"/>
            <a:ext cx="2569964" cy="4568825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r>
              <a:rPr lang="en-GB" dirty="0" smtClean="0"/>
              <a:t>Izbira kartice</a:t>
            </a:r>
          </a:p>
          <a:p>
            <a:r>
              <a:rPr lang="en-GB" dirty="0" smtClean="0"/>
              <a:t>Zapis celotnega nakupa v podatkovno bazo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963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158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Asistent Slivko Seminarska naloga pri predmetu Elektronsko in mobilno poslovanje</vt:lpstr>
      <vt:lpstr>Predstavitev aplikacije</vt:lpstr>
      <vt:lpstr>Konceptualni model podatkovne baze</vt:lpstr>
      <vt:lpstr>Uporabnik</vt:lpstr>
      <vt:lpstr>Potovanja</vt:lpstr>
      <vt:lpstr>Nakup</vt:lpstr>
      <vt:lpstr>Potniki</vt:lpstr>
      <vt:lpstr>Vnos potnika</vt:lpstr>
      <vt:lpstr>Plačilo</vt:lpstr>
      <vt:lpstr>Viri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Asistent Slivko Seminarska naloga pri predmetu Elektronsko in mobilno poslovanje</dc:title>
  <dc:creator>Jernej Habjan</dc:creator>
  <cp:lastModifiedBy>Jernej Habjan</cp:lastModifiedBy>
  <cp:revision>5</cp:revision>
  <dcterms:created xsi:type="dcterms:W3CDTF">2018-01-07T20:56:33Z</dcterms:created>
  <dcterms:modified xsi:type="dcterms:W3CDTF">2018-01-07T21:31:58Z</dcterms:modified>
</cp:coreProperties>
</file>