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8E4A04-7EE4-4383-941E-623E48A2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4C66D38-95E8-4ADC-B9D5-C3BCA4F4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FEE3329-06C7-4162-A321-FA4CFF8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15B15FC-DEFB-46B9-9E90-2AA46FB1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CCF5F9B-A944-4813-8D38-D09CA72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9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883CB7-A7A2-4E9F-98A9-BA85F814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F291EF5C-CD44-4F37-8FC3-A9E72B66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241F413-D0FE-477B-83C3-D56AFB26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3625319-6DCB-487C-9018-BD53634C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6609C33-72F0-45F3-B96B-74CAD80D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5471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6FF5E1D0-8845-4D9A-9A13-7BED5EC3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83E5A0A-E93A-4F31-AFDD-40AD8180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2964473-5592-4D07-8B8C-7F3B834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4D29C79-6092-4029-B721-80A8FE75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3D32F97-3799-45DF-A329-5C73A408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459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A0DE5A-2811-4073-8170-32DBDA4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9094079-2D14-4BC0-9A71-B9D0D949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C0C2E9F-26BB-4F77-B9AC-0695B727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0BD4D19-684F-40A6-91AC-4E61FD0A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0D0C709-E452-468E-BEE7-3AC63B39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416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DBF03E-6187-45B1-BFA5-E215CCE3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5F21B0A-3D38-4EC4-9B62-01AD4990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E1AD693-4468-4042-ADAC-0E577853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D368AA2-5F85-4185-ABF7-76353990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6A52A64-A15C-4744-AECF-BB30A50A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2966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0DC3D8-2D2A-4A0F-87A4-5132E561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A6C33AF-FEA1-4941-8281-5BE79A676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9E5E229-01B4-4FB9-AA2B-1BA84D0D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B3B2788-2311-41E5-AD28-9828DF9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A9FBE99-81B9-4500-A155-18FC36DE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C0D48A0-590A-44FC-8B6D-29AC9BD7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35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F45F7D-FBBB-40E2-A442-CC8A561B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74C2370-50B2-44A9-BF39-1CEBCCFC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3A263741-C241-4956-9FCA-4A4BBD01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0B8DC199-E2F0-4BEE-BF4C-C9C0BD24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EA82DA26-D044-4975-A24F-7385CB16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3D442C0F-0C9C-4AEF-8007-45B34466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86CA213E-0190-40BE-9572-3F8FB09D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1AE0143-6ABC-4D32-A2F0-2C327B11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24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5098B9-4134-40AB-9CDC-86702A1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C0E509C4-7044-43FD-85BF-EC36C355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4D5EC30-A7FF-4208-8F40-4B4280AE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503ECC5-0C1C-483C-B6FD-5B24304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64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E5C7045E-2B75-429F-A088-96F563B1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9333ABF-31A3-45F0-BD1B-F98E4CF1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8CE4E3A-73A9-4A44-96C8-F87E0CF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40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EECA3E-AA95-4692-AEEB-68F06078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77C54CE-C5FC-4177-BBCF-B44AEB92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764D309-C6E7-4CA0-A5DA-3F2806F3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188E975-B526-4B52-8799-17394AD3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2B144F5-FEC5-4D59-8DC6-FEE4A6D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388A373-B7C2-4AB2-AD45-08807038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236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526C32-23D2-47A9-8A5E-7860CC7A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9375BBC8-8444-4572-B701-3DB01E8AD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BFDA02C-39C2-45D0-A970-F6CD5476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DBC0498-21E2-4325-A10A-15632E31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81164742-C01B-4C3A-A35D-F153FEC8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F614C17-C5B1-4CF0-BC19-A78B6F60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975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EC1642A-A573-46E2-A7F4-F7235B75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3EC606C-3BEE-4C7A-B252-FF1D3A15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AFC86B3-3AE2-45EE-A9EA-0D03E74EE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10B5-BE77-4C8F-9A70-EB0881D95E5A}" type="datetimeFigureOut">
              <a:rPr lang="sl-SI" smtClean="0"/>
              <a:t>2. 02. 2019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BC0063F-EBA3-4F5E-B2A7-EBC641B91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506CD63-EAE0-4AC3-9511-4DFC676AF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44ED-7909-45E9-BFD7-C81C6FDC4992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180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dn-images-1.medium.com/max/976/1*QVsnwatDVz8wcqJUsLJejw.pn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2D1B01-25D4-4EBE-A0CA-92458636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Učenje realno-časovne strateške igre z uporabo globokega spodbujevalnega učenja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CED792D-5474-4AD4-8179-2FE14FB2B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Jernej Habjan</a:t>
            </a:r>
          </a:p>
          <a:p>
            <a:r>
              <a:rPr lang="sl-SI" dirty="0"/>
              <a:t>Mentor: doc. dr. Matej </a:t>
            </a:r>
            <a:r>
              <a:rPr lang="sl-SI" dirty="0" err="1"/>
              <a:t>Guid</a:t>
            </a:r>
            <a:endParaRPr lang="sl-SI" dirty="0"/>
          </a:p>
          <a:p>
            <a:r>
              <a:rPr lang="sl-SI" dirty="0" err="1"/>
              <a:t>Somentor</a:t>
            </a:r>
            <a:r>
              <a:rPr lang="sl-SI" dirty="0"/>
              <a:t>: prof. dr. Branko Šter</a:t>
            </a: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1BD24713-384E-4DC7-AF13-9C5B9CB0A1DE}"/>
              </a:ext>
            </a:extLst>
          </p:cNvPr>
          <p:cNvSpPr txBox="1"/>
          <p:nvPr/>
        </p:nvSpPr>
        <p:spPr>
          <a:xfrm>
            <a:off x="2469930" y="599143"/>
            <a:ext cx="725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/>
              <a:t>UNIVERZA V LJUBLJANI</a:t>
            </a:r>
            <a:br>
              <a:rPr lang="sl-SI" sz="1400" dirty="0"/>
            </a:br>
            <a:r>
              <a:rPr lang="sl-SI" sz="1400" dirty="0"/>
              <a:t>FAKULTETA ZA RAČUNALNIŠTVO IN INFORMATIKO</a:t>
            </a:r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2F6A29A5-6937-4093-9F20-6D16684B16FF}"/>
              </a:ext>
            </a:extLst>
          </p:cNvPr>
          <p:cNvSpPr txBox="1"/>
          <p:nvPr/>
        </p:nvSpPr>
        <p:spPr>
          <a:xfrm>
            <a:off x="5178445" y="5103911"/>
            <a:ext cx="183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/>
              <a:t>Ljubljana, 2019</a:t>
            </a:r>
          </a:p>
        </p:txBody>
      </p:sp>
    </p:spTree>
    <p:extLst>
      <p:ext uri="{BB962C8B-B14F-4D97-AF65-F5344CB8AC3E}">
        <p14:creationId xmlns:p14="http://schemas.microsoft.com/office/powerpoint/2010/main" val="295697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D70B1D-3707-46A0-AE3F-6A4C5B72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238CE7-B6A9-4DD8-A95E-7966B3FB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Prispevek igre kot modul</a:t>
            </a:r>
          </a:p>
          <a:p>
            <a:r>
              <a:rPr lang="sl-SI" dirty="0"/>
              <a:t>Uspešno naučen model uporabljen v </a:t>
            </a:r>
            <a:r>
              <a:rPr lang="sl-SI" dirty="0" err="1"/>
              <a:t>Unreal</a:t>
            </a:r>
            <a:r>
              <a:rPr lang="sl-SI" dirty="0"/>
              <a:t> </a:t>
            </a:r>
            <a:r>
              <a:rPr lang="sl-SI" dirty="0" err="1"/>
              <a:t>Engine</a:t>
            </a:r>
            <a:r>
              <a:rPr lang="sl-SI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79161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D70B1D-3707-46A0-AE3F-6A4C5B72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Hvala za pozornost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238CE7-B6A9-4DD8-A95E-7966B3FB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Čas za vprašanja</a:t>
            </a:r>
          </a:p>
        </p:txBody>
      </p:sp>
    </p:spTree>
    <p:extLst>
      <p:ext uri="{BB962C8B-B14F-4D97-AF65-F5344CB8AC3E}">
        <p14:creationId xmlns:p14="http://schemas.microsoft.com/office/powerpoint/2010/main" val="18704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29CD0718-1820-49C4-8DD7-5C36FEC84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/>
          </a:blip>
          <a:srcRect l="5583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11" name="Naslov 1">
            <a:extLst>
              <a:ext uri="{FF2B5EF4-FFF2-40B4-BE49-F238E27FC236}">
                <a16:creationId xmlns:a16="http://schemas.microsoft.com/office/drawing/2014/main" id="{9FE47AB2-D6BA-4BEE-B553-2B5E261B69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dirty="0"/>
              <a:t>Opis problema</a:t>
            </a:r>
          </a:p>
        </p:txBody>
      </p:sp>
      <p:sp>
        <p:nvSpPr>
          <p:cNvPr id="13" name="Označba mesta vsebine 12">
            <a:extLst>
              <a:ext uri="{FF2B5EF4-FFF2-40B4-BE49-F238E27FC236}">
                <a16:creationId xmlns:a16="http://schemas.microsoft.com/office/drawing/2014/main" id="{4E15B7A2-9896-4609-A309-076149B22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2793" cy="4351338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Šah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sl-SI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10</a:t>
            </a:r>
            <a:r>
              <a:rPr lang="en-US" baseline="30000" dirty="0">
                <a:solidFill>
                  <a:srgbClr val="000000"/>
                </a:solidFill>
              </a:rPr>
              <a:t>40</a:t>
            </a:r>
            <a:r>
              <a:rPr lang="en-US" dirty="0">
                <a:solidFill>
                  <a:srgbClr val="000000"/>
                </a:solidFill>
              </a:rPr>
              <a:t> – 10</a:t>
            </a:r>
            <a:r>
              <a:rPr lang="en-US" baseline="30000" dirty="0">
                <a:solidFill>
                  <a:srgbClr val="000000"/>
                </a:solidFill>
              </a:rPr>
              <a:t>46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Go </a:t>
            </a:r>
            <a:r>
              <a:rPr lang="sl-SI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10</a:t>
            </a:r>
            <a:r>
              <a:rPr lang="en-US" baseline="30000" dirty="0">
                <a:solidFill>
                  <a:srgbClr val="000000"/>
                </a:solidFill>
              </a:rPr>
              <a:t>171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Realno-časovne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strateške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igre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(StarCraft 10</a:t>
            </a:r>
            <a:r>
              <a:rPr lang="en-US" baseline="30000" dirty="0">
                <a:solidFill>
                  <a:srgbClr val="000000"/>
                </a:solidFill>
              </a:rPr>
              <a:t>1685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Časovni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intervali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izvajanja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akcij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Vidljivost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akcij</a:t>
            </a:r>
            <a:endParaRPr lang="en-US" dirty="0">
              <a:solidFill>
                <a:srgbClr val="000000"/>
              </a:solidFill>
            </a:endParaRP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062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A43D46-DD8A-4E0F-9067-E7E7690F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/>
              <a:t>Idejna rešitev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E786211-9EE3-4BF9-808A-45C02AFF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l-SI" dirty="0"/>
              <a:t>Prepoznavanje okolice</a:t>
            </a:r>
          </a:p>
          <a:p>
            <a:r>
              <a:rPr lang="sl-SI" dirty="0"/>
              <a:t>Odločanje v neznani situaciji</a:t>
            </a:r>
          </a:p>
          <a:p>
            <a:r>
              <a:rPr lang="sl-SI" dirty="0"/>
              <a:t>Hiter odziv</a:t>
            </a:r>
          </a:p>
          <a:p>
            <a:r>
              <a:rPr lang="sl-SI" dirty="0"/>
              <a:t>Povezava v poljubno realno-časovno strateško igro</a:t>
            </a:r>
          </a:p>
        </p:txBody>
      </p:sp>
      <p:pic>
        <p:nvPicPr>
          <p:cNvPr id="1026" name="Picture 2" descr="Image result for reinforcement learning">
            <a:hlinkClick r:id="rId2" tooltip="Slika agent okolje"/>
            <a:extLst>
              <a:ext uri="{FF2B5EF4-FFF2-40B4-BE49-F238E27FC236}">
                <a16:creationId xmlns:a16="http://schemas.microsoft.com/office/drawing/2014/main" id="{D21E1A52-B325-45EA-BBD1-72F15FBD34B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64" y="1825625"/>
            <a:ext cx="45529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1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9EFA33-FCCB-46E9-A506-4DB0D9FE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AlphaZero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EA23D5D-B4E6-4359-9256-ACA7F2CA1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759847" cy="4351338"/>
          </a:xfrm>
        </p:spPr>
        <p:txBody>
          <a:bodyPr/>
          <a:lstStyle/>
          <a:p>
            <a:r>
              <a:rPr lang="sl-SI" dirty="0"/>
              <a:t>Posplošen algoritem za poljubno igro</a:t>
            </a:r>
          </a:p>
          <a:p>
            <a:r>
              <a:rPr lang="sl-SI" dirty="0"/>
              <a:t>Tabula rasa algoritem za spodbujevalno učenje</a:t>
            </a:r>
          </a:p>
          <a:p>
            <a:r>
              <a:rPr lang="sl-SI" dirty="0"/>
              <a:t>Obstoječa implementacija</a:t>
            </a:r>
          </a:p>
        </p:txBody>
      </p:sp>
    </p:spTree>
    <p:extLst>
      <p:ext uri="{BB962C8B-B14F-4D97-AF65-F5344CB8AC3E}">
        <p14:creationId xmlns:p14="http://schemas.microsoft.com/office/powerpoint/2010/main" val="194361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9ACD9ADD-7CE7-42EB-ABF9-1F1F681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517"/>
            <a:ext cx="10515600" cy="1640238"/>
          </a:xfrm>
        </p:spPr>
        <p:txBody>
          <a:bodyPr/>
          <a:lstStyle/>
          <a:p>
            <a:r>
              <a:rPr lang="sl-SI"/>
              <a:t>AlphaZero</a:t>
            </a:r>
            <a:br>
              <a:rPr lang="sl-SI"/>
            </a:br>
            <a:r>
              <a:rPr lang="sl-SI" sz="3200"/>
              <a:t>Nevronska mreža</a:t>
            </a:r>
            <a:endParaRPr lang="sl-SI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5220B1C4-C55B-4B8F-BCCF-9AE46630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5497"/>
            <a:ext cx="5181600" cy="3861465"/>
          </a:xfrm>
        </p:spPr>
        <p:txBody>
          <a:bodyPr/>
          <a:lstStyle/>
          <a:p>
            <a:r>
              <a:rPr lang="sl-SI" dirty="0" err="1"/>
              <a:t>Pomnenje</a:t>
            </a:r>
            <a:r>
              <a:rPr lang="sl-SI" dirty="0"/>
              <a:t> stanj igre</a:t>
            </a:r>
          </a:p>
          <a:p>
            <a:r>
              <a:rPr lang="sl-SI" dirty="0" err="1"/>
              <a:t>Konvolucijska</a:t>
            </a:r>
            <a:r>
              <a:rPr lang="sl-SI" dirty="0"/>
              <a:t> nevronska mreža</a:t>
            </a:r>
          </a:p>
          <a:p>
            <a:endParaRPr lang="sl-SI" dirty="0"/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4254BD57-6A49-4F0C-A096-B3446E589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00" y="484331"/>
            <a:ext cx="2829191" cy="5889337"/>
          </a:xfrm>
        </p:spPr>
      </p:pic>
    </p:spTree>
    <p:extLst>
      <p:ext uri="{BB962C8B-B14F-4D97-AF65-F5344CB8AC3E}">
        <p14:creationId xmlns:p14="http://schemas.microsoft.com/office/powerpoint/2010/main" val="414351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9ACD9ADD-7CE7-42EB-ABF9-1F1F681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4736487" cy="1465093"/>
          </a:xfrm>
        </p:spPr>
        <p:txBody>
          <a:bodyPr>
            <a:normAutofit fontScale="90000"/>
          </a:bodyPr>
          <a:lstStyle/>
          <a:p>
            <a:r>
              <a:rPr lang="sl-SI" sz="4900" dirty="0" err="1"/>
              <a:t>AlphaZero</a:t>
            </a:r>
            <a:br>
              <a:rPr lang="sl-SI" dirty="0"/>
            </a:br>
            <a:r>
              <a:rPr lang="sl-SI" sz="3600" dirty="0"/>
              <a:t>Drevesno preiskovanje Monte </a:t>
            </a:r>
            <a:r>
              <a:rPr lang="sl-SI" sz="3600" dirty="0" err="1"/>
              <a:t>Carlo</a:t>
            </a:r>
            <a:endParaRPr lang="sl-SI" dirty="0"/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5220B1C4-C55B-4B8F-BCCF-9AE46630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2084"/>
            <a:ext cx="5181600" cy="3514879"/>
          </a:xfrm>
        </p:spPr>
        <p:txBody>
          <a:bodyPr/>
          <a:lstStyle/>
          <a:p>
            <a:r>
              <a:rPr lang="sl-SI" dirty="0"/>
              <a:t>Ustavitveni pogoji</a:t>
            </a:r>
          </a:p>
          <a:p>
            <a:r>
              <a:rPr lang="sl-SI" dirty="0"/>
              <a:t>Simulacije?</a:t>
            </a:r>
          </a:p>
        </p:txBody>
      </p:sp>
      <p:pic>
        <p:nvPicPr>
          <p:cNvPr id="11" name="Označba mesta vsebine 10">
            <a:extLst>
              <a:ext uri="{FF2B5EF4-FFF2-40B4-BE49-F238E27FC236}">
                <a16:creationId xmlns:a16="http://schemas.microsoft.com/office/drawing/2014/main" id="{1BCFBA37-70EA-4F56-A727-D43AA1FD5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08944"/>
            <a:ext cx="5912303" cy="3040112"/>
          </a:xfrm>
        </p:spPr>
      </p:pic>
    </p:spTree>
    <p:extLst>
      <p:ext uri="{BB962C8B-B14F-4D97-AF65-F5344CB8AC3E}">
        <p14:creationId xmlns:p14="http://schemas.microsoft.com/office/powerpoint/2010/main" val="296787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C6B5DB-0589-42C1-A47A-3C8C10F3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Konfiguracije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AEDB479-C5D1-41DF-A4D1-B33ED293A1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/>
              <a:t>Šahovnica 8 x 8</a:t>
            </a:r>
          </a:p>
          <a:p>
            <a:r>
              <a:rPr lang="sl-SI" dirty="0"/>
              <a:t>30 akcij</a:t>
            </a:r>
          </a:p>
          <a:p>
            <a:r>
              <a:rPr lang="sl-SI" dirty="0"/>
              <a:t>1-od-N in desetiški kodirnik</a:t>
            </a:r>
          </a:p>
          <a:p>
            <a:r>
              <a:rPr lang="sl-SI" dirty="0"/>
              <a:t>Število začetnih zlatnikov</a:t>
            </a:r>
          </a:p>
          <a:p>
            <a:r>
              <a:rPr lang="sl-SI" dirty="0"/>
              <a:t>Veliko število iteracij učenja</a:t>
            </a: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9A011716-5C5E-4852-80C1-5EDD6EF05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681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43F3A8-FD5E-4952-95B8-68B319DF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 dirty="0"/>
              <a:t>Rezultati </a:t>
            </a:r>
            <a:br>
              <a:rPr lang="sl-SI" dirty="0"/>
            </a:br>
            <a:r>
              <a:rPr lang="sl-SI" sz="3200" dirty="0" err="1"/>
              <a:t>PyGame</a:t>
            </a:r>
            <a:endParaRPr lang="sl-SI" dirty="0"/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98C1D53F-3618-4236-8F6B-509234FF3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66" y="1825625"/>
            <a:ext cx="4806034" cy="4351338"/>
          </a:xfrm>
        </p:spPr>
      </p:pic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1124D4D1-2D3A-40DF-B39D-C308E307E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884257"/>
          </a:xfrm>
        </p:spPr>
      </p:pic>
    </p:spTree>
    <p:extLst>
      <p:ext uri="{BB962C8B-B14F-4D97-AF65-F5344CB8AC3E}">
        <p14:creationId xmlns:p14="http://schemas.microsoft.com/office/powerpoint/2010/main" val="216350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E62566-1291-406E-A96E-B061EF29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Rezultati </a:t>
            </a:r>
            <a:br>
              <a:rPr lang="sl-SI" dirty="0"/>
            </a:br>
            <a:r>
              <a:rPr lang="sl-SI" sz="3200" dirty="0" err="1"/>
              <a:t>Unreal</a:t>
            </a:r>
            <a:r>
              <a:rPr lang="sl-SI" sz="3200" dirty="0"/>
              <a:t> </a:t>
            </a:r>
            <a:r>
              <a:rPr lang="sl-SI" sz="3200" dirty="0" err="1"/>
              <a:t>Engine</a:t>
            </a:r>
            <a:r>
              <a:rPr lang="sl-SI" sz="3200" dirty="0"/>
              <a:t> 4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42C7D1-A7D9-4F4E-AD09-36A4E7746D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/>
              <a:t>Asinhrono</a:t>
            </a:r>
          </a:p>
          <a:p>
            <a:r>
              <a:rPr lang="sl-SI" dirty="0"/>
              <a:t>Vtičnik </a:t>
            </a:r>
            <a:r>
              <a:rPr lang="sl-SI" dirty="0" err="1"/>
              <a:t>TensorFlow-UE4</a:t>
            </a:r>
            <a:endParaRPr lang="sl-SI" dirty="0"/>
          </a:p>
          <a:p>
            <a:r>
              <a:rPr lang="sl-SI" dirty="0"/>
              <a:t>Medmrežje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ADFFE50-7224-4693-A451-76A6774E3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l-SI" dirty="0" err="1"/>
              <a:t>gif</a:t>
            </a:r>
            <a:endParaRPr lang="sl-SI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3F8CD416-D191-40E5-B654-88C9AC94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9207" y="0"/>
            <a:ext cx="5912793" cy="685800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930DF078-2765-4B05-8F6A-2CF1FE48D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10" y="1212872"/>
            <a:ext cx="4468290" cy="44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Office PowerPoint</Application>
  <PresentationFormat>Širokozaslonsko</PresentationFormat>
  <Paragraphs>44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Officeova tema</vt:lpstr>
      <vt:lpstr>Učenje realno-časovne strateške igre z uporabo globokega spodbujevalnega učenja</vt:lpstr>
      <vt:lpstr>PowerPointova predstavitev</vt:lpstr>
      <vt:lpstr>Idejna rešitev</vt:lpstr>
      <vt:lpstr>AlphaZero</vt:lpstr>
      <vt:lpstr>AlphaZero Nevronska mreža</vt:lpstr>
      <vt:lpstr>AlphaZero Drevesno preiskovanje Monte Carlo</vt:lpstr>
      <vt:lpstr>Konfiguracije</vt:lpstr>
      <vt:lpstr>Rezultati  PyGame</vt:lpstr>
      <vt:lpstr>Rezultati  Unreal Engine 4</vt:lpstr>
      <vt:lpstr>Zaključek</vt:lpstr>
      <vt:lpstr>Hvala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Učenje realno-časovne strateške igre z uporabo globokega spodbujevalnega učenja</dc:title>
  <dc:creator>Jernej Habjan</dc:creator>
  <cp:lastModifiedBy>Jernej Habjan</cp:lastModifiedBy>
  <cp:revision>4</cp:revision>
  <dcterms:created xsi:type="dcterms:W3CDTF">2019-02-02T21:39:08Z</dcterms:created>
  <dcterms:modified xsi:type="dcterms:W3CDTF">2019-02-02T22:01:14Z</dcterms:modified>
</cp:coreProperties>
</file>