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6F5137-2AF2-4D2F-9EC2-01333B578389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ED5212-D4AB-40C3-9738-1DD3AAA148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E75DAB-023E-4A5C-B20E-B627551D8E2B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6D5EA-2429-4793-A67C-ABD47B5E4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l-SI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76CF3E7-2D14-40A0-BD47-FD983ED7A13E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655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CA905-0554-4790-A15A-84CD4AF8B5EC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3BEC3-1F2B-4A66-B91B-63C198DA71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8008B-C2E0-4693-BD75-3481A6EFCF48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CE08C-B035-4DAC-990C-8EB38AD4B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B533EA-3D63-4F6C-8D15-60D73FE9DDE3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10C24-2921-4301-BBD2-D9F5EFAFF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89FCE-37A4-4BAB-B8BD-5BB693F73B0A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E8833-269D-4617-B017-065EE61FF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44A119-51CA-4276-8852-1F73A696A2C1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BA4AA-B6E1-4E0D-B81F-1C076120B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3D7614-A751-4A29-B47A-7DB9F33CE48A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3043F-73BE-4F07-BDE3-B13B05DF7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34C44-1449-405D-9AB8-2D8F92A6C18A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60557-CA0E-4D61-9300-8DD68DFB5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41856-9B42-45D2-82EE-B7B954256068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C0151-6857-46DC-8BD6-7EF3F2DE33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CAE69-DBC3-41CB-A6B6-DECDABD7302B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C41D0-642F-4515-A36A-AEAD0F7DE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89290-E350-4C99-BD66-E21F320A9433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211C4-15A3-4E9B-AC34-F18D85541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1DFDD-A7E4-41FB-A6DD-FC5A739A4989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0FE3E-D59C-493A-A50E-C3C8AB4501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6B5C8FC8-2BCE-49AD-8013-31DB9037DD36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EC7A379-5649-47D7-895B-96C30269E1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41425" y="5611813"/>
            <a:ext cx="1319213" cy="43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l-SI" sz="1050" dirty="0" smtClean="0">
                <a:solidFill>
                  <a:schemeClr val="bg1"/>
                </a:solidFill>
                <a:cs typeface="Verdana"/>
              </a:rPr>
              <a:t>SPLETNE TEHNOLOGIJE</a:t>
            </a:r>
            <a:endParaRPr lang="en-US" sz="1050" b="1" dirty="0" smtClean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98913" y="3719513"/>
            <a:ext cx="31502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l-SI" sz="2100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Jure Demšar</a:t>
            </a:r>
            <a:r>
              <a:rPr lang="sk-SK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/>
            </a:r>
            <a:br>
              <a:rPr lang="sk-SK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hr-HR" sz="21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PHP Registracija</a:t>
            </a:r>
            <a:endParaRPr lang="en-US" sz="2100" b="1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latin typeface="Verdana" panose="020B0604030504040204" pitchFamily="34" charset="0"/>
                <a:ea typeface="ヒラギノ角ゴ Pro W3" pitchFamily="123" charset="-128"/>
              </a:rPr>
              <a:t>Zahteva</a:t>
            </a:r>
            <a:endParaRPr 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160D9A-2B8F-4987-9EF7-B5EF56C486B0}" type="slidenum">
              <a:rPr 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5" y="1454077"/>
            <a:ext cx="1494779" cy="133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5" y="4356877"/>
            <a:ext cx="1494779" cy="133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325" y="2793601"/>
            <a:ext cx="1598708" cy="152238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38998">
            <a:off x="2075088" y="2428945"/>
            <a:ext cx="4874384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3774936" y="1712794"/>
            <a:ext cx="1474688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1. zahtevam</a:t>
            </a:r>
          </a:p>
          <a:p>
            <a:r>
              <a:rPr lang="sl-SI" sz="1600" dirty="0" smtClean="0"/>
              <a:t>index.html</a:t>
            </a:r>
            <a:endParaRPr lang="sl-SI" sz="1600" dirty="0"/>
          </a:p>
        </p:txBody>
      </p:sp>
      <p:sp>
        <p:nvSpPr>
          <p:cNvPr id="12" name="Right Arrow 11"/>
          <p:cNvSpPr/>
          <p:nvPr/>
        </p:nvSpPr>
        <p:spPr>
          <a:xfrm rot="9918042">
            <a:off x="2053383" y="4252235"/>
            <a:ext cx="4874384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TextBox 12"/>
          <p:cNvSpPr txBox="1"/>
          <p:nvPr/>
        </p:nvSpPr>
        <p:spPr>
          <a:xfrm>
            <a:off x="3851136" y="4753830"/>
            <a:ext cx="13222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index.html</a:t>
            </a:r>
            <a:endParaRPr lang="sl-SI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GET in POST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Odjemalec (angl. </a:t>
            </a:r>
            <a:r>
              <a:rPr lang="sl-SI" i="1" dirty="0" err="1" smtClean="0"/>
              <a:t>client</a:t>
            </a:r>
            <a:r>
              <a:rPr lang="sl-SI" dirty="0" smtClean="0"/>
              <a:t>) </a:t>
            </a:r>
            <a:r>
              <a:rPr lang="sl-SI" dirty="0" smtClean="0"/>
              <a:t>lahko zahteve za spletno stran strežniku posreduje </a:t>
            </a:r>
            <a:r>
              <a:rPr lang="sl-SI" smtClean="0"/>
              <a:t>tudi </a:t>
            </a:r>
            <a:r>
              <a:rPr lang="sl-SI" smtClean="0"/>
              <a:t>razne podatke</a:t>
            </a:r>
            <a:endParaRPr lang="sl-SI" dirty="0" smtClean="0"/>
          </a:p>
          <a:p>
            <a:endParaRPr lang="sl-SI" dirty="0"/>
          </a:p>
          <a:p>
            <a:r>
              <a:rPr lang="sl-SI" dirty="0" smtClean="0"/>
              <a:t>Metoda GET</a:t>
            </a:r>
          </a:p>
          <a:p>
            <a:pPr lvl="1"/>
            <a:r>
              <a:rPr lang="sl-SI" sz="1600" dirty="0" smtClean="0"/>
              <a:t>Podatki se pošljejo preko URL naslova</a:t>
            </a:r>
          </a:p>
          <a:p>
            <a:pPr lvl="1"/>
            <a:r>
              <a:rPr lang="sl-SI" sz="1600" dirty="0" smtClean="0"/>
              <a:t>Ni primerno za občutljive podatke (gesla)</a:t>
            </a:r>
          </a:p>
          <a:p>
            <a:pPr lvl="1"/>
            <a:r>
              <a:rPr lang="sl-SI" sz="1600" dirty="0" smtClean="0"/>
              <a:t>Ima omejitev dolžine</a:t>
            </a:r>
          </a:p>
          <a:p>
            <a:pPr lvl="1"/>
            <a:r>
              <a:rPr lang="sl-SI" sz="1600" dirty="0" smtClean="0"/>
              <a:t>Zahtevek vidimo v zgodovini in ga lahko shranimo</a:t>
            </a:r>
          </a:p>
          <a:p>
            <a:pPr lvl="1"/>
            <a:endParaRPr lang="sl-SI" dirty="0"/>
          </a:p>
          <a:p>
            <a:r>
              <a:rPr lang="sl-SI" dirty="0" smtClean="0"/>
              <a:t>Metoda POST</a:t>
            </a:r>
          </a:p>
          <a:p>
            <a:pPr lvl="1"/>
            <a:r>
              <a:rPr lang="sl-SI" sz="1600" dirty="0" smtClean="0"/>
              <a:t>Podatki se pošljejo znotraj HTTP zahtevka</a:t>
            </a:r>
          </a:p>
          <a:p>
            <a:pPr lvl="1"/>
            <a:r>
              <a:rPr lang="sl-SI" sz="1600" dirty="0" smtClean="0"/>
              <a:t>Zahtevek je neviden in ga ne moremo shraniti</a:t>
            </a:r>
          </a:p>
          <a:p>
            <a:pPr lvl="1"/>
            <a:r>
              <a:rPr lang="sl-SI" sz="1600" dirty="0" smtClean="0"/>
              <a:t>Ni omejitve dolžine</a:t>
            </a:r>
            <a:endParaRPr lang="sl-SI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8833-269D-4617-B017-065EE61FFE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latin typeface="Verdana" panose="020B0604030504040204" pitchFamily="34" charset="0"/>
                <a:ea typeface="ヒラギノ角ゴ Pro W3" pitchFamily="123" charset="-128"/>
              </a:rPr>
              <a:t>Google iskanje (GET metoda)</a:t>
            </a:r>
            <a:endParaRPr 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160D9A-2B8F-4987-9EF7-B5EF56C486B0}" type="slidenum">
              <a:rPr 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5" y="1454077"/>
            <a:ext cx="1494779" cy="133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5" y="4356877"/>
            <a:ext cx="1494779" cy="13395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38998">
            <a:off x="2075088" y="2428945"/>
            <a:ext cx="4874384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2970438" y="1454077"/>
            <a:ext cx="39879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1. Zahtevam https://www.google.si/search?q=FRI</a:t>
            </a:r>
          </a:p>
        </p:txBody>
      </p:sp>
      <p:sp>
        <p:nvSpPr>
          <p:cNvPr id="12" name="Right Arrow 11"/>
          <p:cNvSpPr/>
          <p:nvPr/>
        </p:nvSpPr>
        <p:spPr>
          <a:xfrm rot="9918042">
            <a:off x="2053383" y="4252235"/>
            <a:ext cx="4874384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TextBox 12"/>
          <p:cNvSpPr txBox="1"/>
          <p:nvPr/>
        </p:nvSpPr>
        <p:spPr>
          <a:xfrm>
            <a:off x="3690112" y="4774599"/>
            <a:ext cx="28402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l-SI" sz="1600" dirty="0"/>
              <a:t>3</a:t>
            </a:r>
            <a:r>
              <a:rPr lang="sl-SI" sz="1600" dirty="0" smtClean="0"/>
              <a:t>. Stran z rezultati, prilagojena glede na našo zahtevo</a:t>
            </a:r>
            <a:endParaRPr lang="sl-SI" sz="1600" dirty="0"/>
          </a:p>
        </p:txBody>
      </p:sp>
      <p:pic>
        <p:nvPicPr>
          <p:cNvPr id="19458" name="Picture 2" descr="http://www.bizreport.com/2011/03/16/google%20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38" y="26022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24308" y="2095186"/>
            <a:ext cx="2490060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2. Odjemalec je poslal zahtevek za iskanje niza FRI, stran za izpis rezultatov strežnik prilagodi tej zahtevi</a:t>
            </a:r>
            <a:endParaRPr lang="sl-SI" sz="1600" dirty="0"/>
          </a:p>
        </p:txBody>
      </p:sp>
    </p:spTree>
    <p:extLst>
      <p:ext uri="{BB962C8B-B14F-4D97-AF65-F5344CB8AC3E}">
        <p14:creationId xmlns:p14="http://schemas.microsoft.com/office/powerpoint/2010/main" val="15471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>
                <a:latin typeface="Verdana" panose="020B0604030504040204" pitchFamily="34" charset="0"/>
                <a:ea typeface="ヒラギノ角ゴ Pro W3" pitchFamily="123" charset="-128"/>
              </a:rPr>
              <a:t>Register.php</a:t>
            </a:r>
            <a:endParaRPr 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160D9A-2B8F-4987-9EF7-B5EF56C486B0}" type="slidenum">
              <a:rPr 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5" y="1724515"/>
            <a:ext cx="1494779" cy="133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5" y="4932351"/>
            <a:ext cx="1494779" cy="133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80" y="3501562"/>
            <a:ext cx="1598708" cy="152238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38998">
            <a:off x="2064236" y="3110428"/>
            <a:ext cx="4874384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3740840" y="2307777"/>
            <a:ext cx="1474688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1. zahtevam</a:t>
            </a:r>
          </a:p>
          <a:p>
            <a:r>
              <a:rPr lang="sl-SI" sz="1600" dirty="0" err="1"/>
              <a:t>r</a:t>
            </a:r>
            <a:r>
              <a:rPr lang="sl-SI" sz="1600" dirty="0" err="1" smtClean="0"/>
              <a:t>egister.php</a:t>
            </a:r>
            <a:endParaRPr lang="sl-SI" sz="1600" dirty="0"/>
          </a:p>
        </p:txBody>
      </p:sp>
      <p:sp>
        <p:nvSpPr>
          <p:cNvPr id="12" name="Right Arrow 11"/>
          <p:cNvSpPr/>
          <p:nvPr/>
        </p:nvSpPr>
        <p:spPr>
          <a:xfrm rot="9918042">
            <a:off x="2075088" y="5015435"/>
            <a:ext cx="4874384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TextBox 12"/>
          <p:cNvSpPr txBox="1"/>
          <p:nvPr/>
        </p:nvSpPr>
        <p:spPr>
          <a:xfrm>
            <a:off x="3643212" y="5562169"/>
            <a:ext cx="17164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3. </a:t>
            </a:r>
            <a:r>
              <a:rPr lang="sl-SI" sz="1600" dirty="0" err="1" smtClean="0"/>
              <a:t>register.php</a:t>
            </a:r>
            <a:r>
              <a:rPr lang="sl-SI" sz="1600" dirty="0"/>
              <a:t> </a:t>
            </a:r>
            <a:r>
              <a:rPr lang="sl-SI" sz="1600" dirty="0" smtClean="0"/>
              <a:t>z obrazcem za registracijo</a:t>
            </a:r>
            <a:endParaRPr lang="sl-SI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541588" y="2340629"/>
            <a:ext cx="2630796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2. Odjemalec je poslal samo zahtevek (brez podatkov), zato strežnik kreira stran z obrazcem za registracijo</a:t>
            </a:r>
            <a:endParaRPr lang="sl-SI" sz="1600" dirty="0"/>
          </a:p>
        </p:txBody>
      </p:sp>
    </p:spTree>
    <p:extLst>
      <p:ext uri="{BB962C8B-B14F-4D97-AF65-F5344CB8AC3E}">
        <p14:creationId xmlns:p14="http://schemas.microsoft.com/office/powerpoint/2010/main" val="2318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>
                <a:latin typeface="Verdana" panose="020B0604030504040204" pitchFamily="34" charset="0"/>
                <a:ea typeface="ヒラギノ角ゴ Pro W3" pitchFamily="123" charset="-128"/>
              </a:rPr>
              <a:t>Register.php</a:t>
            </a:r>
            <a:r>
              <a:rPr lang="sl-SI" dirty="0" smtClean="0">
                <a:latin typeface="Verdana" panose="020B0604030504040204" pitchFamily="34" charset="0"/>
                <a:ea typeface="ヒラギノ角ゴ Pro W3" pitchFamily="123" charset="-128"/>
              </a:rPr>
              <a:t> #2</a:t>
            </a:r>
            <a:endParaRPr 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160D9A-2B8F-4987-9EF7-B5EF56C486B0}" type="slidenum">
              <a:rPr 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6</a:t>
            </a:fld>
            <a:endParaRPr 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" y="2252874"/>
            <a:ext cx="1494779" cy="133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7" y="4969201"/>
            <a:ext cx="1494779" cy="133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55" y="3637792"/>
            <a:ext cx="1598708" cy="152238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12818">
            <a:off x="3515504" y="3359098"/>
            <a:ext cx="3285762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251288" y="1344160"/>
            <a:ext cx="1923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1. Uporabnik izpolni obrazec ter klikne gumb Register</a:t>
            </a:r>
          </a:p>
        </p:txBody>
      </p:sp>
      <p:sp>
        <p:nvSpPr>
          <p:cNvPr id="12" name="Right Arrow 11"/>
          <p:cNvSpPr/>
          <p:nvPr/>
        </p:nvSpPr>
        <p:spPr>
          <a:xfrm rot="9918042">
            <a:off x="2024524" y="4840542"/>
            <a:ext cx="4726562" cy="40970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TextBox 10"/>
          <p:cNvSpPr txBox="1"/>
          <p:nvPr/>
        </p:nvSpPr>
        <p:spPr>
          <a:xfrm>
            <a:off x="4175468" y="1836915"/>
            <a:ext cx="2292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3</a:t>
            </a:r>
            <a:r>
              <a:rPr lang="sl-SI" sz="1600" dirty="0" smtClean="0"/>
              <a:t>. Zahtevam </a:t>
            </a:r>
            <a:r>
              <a:rPr lang="sl-SI" sz="1600" dirty="0" err="1" smtClean="0"/>
              <a:t>register.php</a:t>
            </a:r>
            <a:r>
              <a:rPr lang="sl-SI" sz="1600" dirty="0" smtClean="0"/>
              <a:t>, preko metode POST posredujem vrednost gumba, uporabniško ime, </a:t>
            </a:r>
            <a:r>
              <a:rPr lang="sl-SI" sz="1600" dirty="0" err="1" smtClean="0"/>
              <a:t>email</a:t>
            </a:r>
            <a:r>
              <a:rPr lang="sl-SI" sz="1600" dirty="0" smtClean="0"/>
              <a:t>, geslo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9674" y="2657271"/>
            <a:ext cx="2292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4</a:t>
            </a:r>
            <a:r>
              <a:rPr lang="sl-SI" sz="1600" dirty="0" smtClean="0"/>
              <a:t>. Odjemalec zahteva stran </a:t>
            </a:r>
            <a:r>
              <a:rPr lang="sl-SI" sz="1600" dirty="0" err="1" smtClean="0"/>
              <a:t>register.php</a:t>
            </a:r>
            <a:r>
              <a:rPr lang="sl-SI" sz="1600" dirty="0" smtClean="0"/>
              <a:t> in pošilja podatke z metodo POST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8941" y="5160180"/>
            <a:ext cx="2292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5. Strežnik prebere podatke, kreira vnos v bazi, na strani </a:t>
            </a:r>
            <a:r>
              <a:rPr lang="sl-SI" sz="1600" dirty="0" err="1" smtClean="0"/>
              <a:t>register.php</a:t>
            </a:r>
            <a:r>
              <a:rPr lang="sl-SI" sz="1600" dirty="0" smtClean="0"/>
              <a:t> pa izpiše, da je operacija uspela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3212" y="5562169"/>
            <a:ext cx="17164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6. </a:t>
            </a:r>
            <a:r>
              <a:rPr lang="sl-SI" sz="1600" dirty="0" err="1" smtClean="0"/>
              <a:t>register.php</a:t>
            </a:r>
            <a:r>
              <a:rPr lang="sl-SI" sz="1600" dirty="0"/>
              <a:t> </a:t>
            </a:r>
            <a:r>
              <a:rPr lang="sl-SI" sz="1600" dirty="0" smtClean="0"/>
              <a:t>s potrditvijo registracije</a:t>
            </a:r>
            <a:endParaRPr lang="sl-SI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75505" y="2321679"/>
            <a:ext cx="203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2. Na strani odjemalca </a:t>
            </a:r>
            <a:r>
              <a:rPr lang="sl-SI" sz="1600" dirty="0" err="1" smtClean="0"/>
              <a:t>JavaScript</a:t>
            </a:r>
            <a:r>
              <a:rPr lang="sl-SI" sz="1600" dirty="0" smtClean="0"/>
              <a:t> preveri ali so bili podatki vneseni, če niso bili prekine pošiljanje zahteve</a:t>
            </a:r>
          </a:p>
        </p:txBody>
      </p:sp>
    </p:spTree>
    <p:extLst>
      <p:ext uri="{BB962C8B-B14F-4D97-AF65-F5344CB8AC3E}">
        <p14:creationId xmlns:p14="http://schemas.microsoft.com/office/powerpoint/2010/main" val="9034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register</Template>
  <TotalTime>43</TotalTime>
  <Words>242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MS PGothic</vt:lpstr>
      <vt:lpstr>Arial</vt:lpstr>
      <vt:lpstr>Calibri</vt:lpstr>
      <vt:lpstr>Verdana</vt:lpstr>
      <vt:lpstr>ヒラギノ角ゴ Pro W3</vt:lpstr>
      <vt:lpstr>FRI-1profesor</vt:lpstr>
      <vt:lpstr>PowerPoint Presentation</vt:lpstr>
      <vt:lpstr>Zahteva</vt:lpstr>
      <vt:lpstr>GET in POST</vt:lpstr>
      <vt:lpstr>Google iskanje (GET metoda)</vt:lpstr>
      <vt:lpstr>Register.php</vt:lpstr>
      <vt:lpstr>Register.php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Jure</dc:creator>
  <cp:lastModifiedBy>Jure</cp:lastModifiedBy>
  <cp:revision>10</cp:revision>
  <dcterms:created xsi:type="dcterms:W3CDTF">2014-03-26T10:55:00Z</dcterms:created>
  <dcterms:modified xsi:type="dcterms:W3CDTF">2014-03-26T11:52:10Z</dcterms:modified>
</cp:coreProperties>
</file>