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4aaa4e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4aaa4e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4aaa4e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4aaa4e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4aaa4e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4aaa4e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4aaa4e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4aaa4e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4aaa4e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4aaa4e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4aaa4e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4aaa4e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4aaa4e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4aaa4e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4aaa4e2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4aaa4e2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4aaa4e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4aaa4e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4aaa4e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4aaa4e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4aaa4e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4aaa4e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ernejHabjan/TrumpDefense2020/issu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user/UnrealDevelopmentKit" TargetMode="External"/><Relationship Id="rId4" Type="http://schemas.openxmlformats.org/officeDocument/2006/relationships/hyperlink" Target="https://www.youtube.com/channel/UCIEqFMmWhxF4yA4gowhFjNA" TargetMode="External"/><Relationship Id="rId10" Type="http://schemas.openxmlformats.org/officeDocument/2006/relationships/hyperlink" Target="https://github.com/suragnair/alpha-zero-general" TargetMode="External"/><Relationship Id="rId9" Type="http://schemas.openxmlformats.org/officeDocument/2006/relationships/hyperlink" Target="https://github.com/suragnair/alpha-zero-general" TargetMode="External"/><Relationship Id="rId5" Type="http://schemas.openxmlformats.org/officeDocument/2006/relationships/hyperlink" Target="https://www.youtube.com/user/ShortBusTrip" TargetMode="External"/><Relationship Id="rId6" Type="http://schemas.openxmlformats.org/officeDocument/2006/relationships/hyperlink" Target="https://github.com/20tab/UnrealEnginePython" TargetMode="External"/><Relationship Id="rId7" Type="http://schemas.openxmlformats.org/officeDocument/2006/relationships/hyperlink" Target="https://github.com/npruehs/ue4-rts" TargetMode="External"/><Relationship Id="rId8" Type="http://schemas.openxmlformats.org/officeDocument/2006/relationships/hyperlink" Target="https://github.com/npruehs/ue4-r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wAtYyDpYGkc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_Fynq-2hyiM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uragnair/alpha-zero-general" TargetMode="External"/><Relationship Id="rId4" Type="http://schemas.openxmlformats.org/officeDocument/2006/relationships/hyperlink" Target="https://goo.gl/bNMsLb" TargetMode="External"/><Relationship Id="rId5" Type="http://schemas.openxmlformats.org/officeDocument/2006/relationships/hyperlink" Target="https://goo.gl/in76i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.gl/6Uc49P" TargetMode="External"/><Relationship Id="rId4" Type="http://schemas.openxmlformats.org/officeDocument/2006/relationships/hyperlink" Target="https://goo.gl/w7uai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Učenje igranja realno-časovne strateške igre z uporabo globokega spodbujevalnega učenja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Jernej Habjan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/>
              <a:t>j</a:t>
            </a:r>
            <a:r>
              <a:rPr lang="en-GB"/>
              <a:t>ulij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Povezovanje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Unreal Engine Python vtičnik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Pogon python skripte iz Unreal Engine preko vtičnika: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Poslati podatke o igri algoritmu v Python skripto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Algoritem izdela igro v Pygame in nad njo izvede algoritem:</a:t>
            </a:r>
            <a:br>
              <a:rPr lang="en-GB"/>
            </a:br>
            <a:r>
              <a:rPr lang="en-GB"/>
              <a:t>Inicializacija MCTS z nevronsko mrežo in iskanje poteze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Vrnitev poteze nazaj v Unreal Engine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To-Do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https://github.com/JernejHabjan/TrumpDefense2020/issues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objava - Steam hrošč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Povezovanje Python igre z Unreal Engine - definicija tensorflow okolja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Zaključni izdelek - Objava delujoče igre, kjer računalniški nasprotnik izbira poteze s pomočjo Python algoritma.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Pomoč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 vadnic</a:t>
            </a:r>
            <a:r>
              <a:rPr lang="en-GB"/>
              <a:t>e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 u="sng">
                <a:solidFill>
                  <a:srgbClr val="0366D6"/>
                </a:solidFill>
                <a:hlinkClick r:id="rId3"/>
              </a:rPr>
              <a:t>Unreal Engine</a:t>
            </a:r>
            <a:r>
              <a:rPr lang="en-GB" sz="1200">
                <a:solidFill>
                  <a:srgbClr val="24292E"/>
                </a:solidFill>
              </a:rPr>
              <a:t>,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 u="sng">
                <a:solidFill>
                  <a:srgbClr val="0366D6"/>
                </a:solidFill>
                <a:hlinkClick r:id="rId4"/>
              </a:rPr>
              <a:t>pally qle</a:t>
            </a:r>
            <a:r>
              <a:rPr lang="en-GB" sz="1200">
                <a:solidFill>
                  <a:srgbClr val="24292E"/>
                </a:solidFill>
              </a:rPr>
              <a:t>,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 u="sng">
                <a:solidFill>
                  <a:srgbClr val="0366D6"/>
                </a:solidFill>
                <a:hlinkClick r:id="rId5"/>
              </a:rPr>
              <a:t>3 Prong Gaming</a:t>
            </a:r>
            <a:r>
              <a:rPr lang="en-GB" sz="1200">
                <a:solidFill>
                  <a:srgbClr val="24292E"/>
                </a:solidFill>
              </a:rPr>
              <a:t>.</a:t>
            </a:r>
            <a:endParaRPr sz="1200">
              <a:solidFill>
                <a:srgbClr val="24292E"/>
              </a:solidFill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Repozitoriji</a:t>
            </a:r>
            <a:endParaRPr/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 u="sng">
                <a:solidFill>
                  <a:srgbClr val="0366D6"/>
                </a:solidFill>
                <a:hlinkClick r:id="rId6"/>
              </a:rPr>
              <a:t>UnrealEnginePython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 u="sng">
                <a:solidFill>
                  <a:srgbClr val="0366D6"/>
                </a:solidFill>
                <a:hlinkClick r:id="rId7"/>
              </a:rPr>
              <a:t>SimpleRTS</a:t>
            </a:r>
            <a:endParaRPr sz="1200" u="sng">
              <a:solidFill>
                <a:srgbClr val="0366D6"/>
              </a:solidFill>
              <a:hlinkClick r:id="rId8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 u="sng">
                <a:solidFill>
                  <a:srgbClr val="0366D6"/>
                </a:solidFill>
                <a:hlinkClick r:id="rId9"/>
              </a:rPr>
              <a:t>alpha-zero-general</a:t>
            </a:r>
            <a:endParaRPr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Mentor doc. dr. Matej Guid</a:t>
            </a:r>
            <a:endParaRPr sz="1200" u="sng">
              <a:solidFill>
                <a:srgbClr val="0366D6"/>
              </a:solidFill>
              <a:hlinkClick r:id="rId10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Realno-časovna strateška igra izdelana v pogonu Unreal Engine 4</a:t>
            </a:r>
            <a:endParaRPr/>
          </a:p>
        </p:txBody>
      </p:sp>
      <p:pic>
        <p:nvPicPr>
          <p:cNvPr id="66" name="Google Shape;66;p14" title="Unreal Engine Demo 07 03 2018   20 37 18 0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400" y="1696300"/>
            <a:ext cx="4003050" cy="30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58100" y="1449125"/>
            <a:ext cx="40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Podpora večigralstva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Gradnja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Napadanje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Reakcije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Minimap (Računalniški nasprotnik vidi vse)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 title="Unreal Engine Demo 07 03 2018   20 39 19 0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425" y="818775"/>
            <a:ext cx="5352224" cy="40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Igra izdelana v Pygame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8200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100" y="1135313"/>
            <a:ext cx="3331204" cy="34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Alpha Zero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https://github.com/suragnair/alpha-zero-general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900">
                <a:solidFill>
                  <a:srgbClr val="94558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.actions = [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"idle"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"up"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"down"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"mine_resources"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"return_resources"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"attack"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"find_enemy"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"npc"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"rifle_infantry"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"town_hall"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"barracks"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"sentry"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"mining_shack"</a:t>
            </a:r>
            <a:r>
              <a:rPr lang="en-GB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"continue_building"</a:t>
            </a:r>
            <a:r>
              <a:rPr lang="en-GB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Predelava algoritma na ne-binarno igro (tic-tac-toe, othello…)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dimenzionalni podatki (x, y, actor_index, action_index)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MCTS -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https://goo.gl/bNMsLb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Roboto"/>
              <a:buChar char="●"/>
            </a:pPr>
            <a:r>
              <a:rPr lang="en-GB"/>
              <a:t>Coach</a:t>
            </a:r>
            <a:r>
              <a:rPr lang="en-GB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https://goo.gl/in76ir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-GB"/>
              <a:t>Trenutni kriterij za zmago: 3 figure</a:t>
            </a:r>
            <a:endParaRPr>
              <a:solidFill>
                <a:srgbClr val="444444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Spisek končnega kriterija za zmago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50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Izdelaj nabiralce (townhall, npc)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Pošlji nabirat (npc, move, gather)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Vrni minerale (npc, move, return)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Izdelaj vojašnico (npc, barracks)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Naredi enoto (barracks, rifle_unit)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Napadi sovražnika (rifle_unit, move, attack)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276575" y="1152475"/>
            <a:ext cx="23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Možne otežitve:</a:t>
            </a:r>
            <a:br>
              <a:rPr lang="en-GB"/>
            </a:br>
            <a:r>
              <a:rPr lang="en-GB"/>
              <a:t>- Tehnološko drevo</a:t>
            </a:r>
            <a:br>
              <a:rPr lang="en-GB"/>
            </a:br>
            <a:r>
              <a:rPr lang="en-GB"/>
              <a:t>- Spanje</a:t>
            </a:r>
            <a:br>
              <a:rPr lang="en-GB"/>
            </a:br>
            <a:r>
              <a:rPr lang="en-GB"/>
              <a:t>- Potreba po hišah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Nevronska mreža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Keras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NNet.py učenje mreže -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https://goo.gl/6Uc49P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Roboto"/>
              <a:buChar char="●"/>
            </a:pPr>
            <a:r>
              <a:rPr lang="en-GB"/>
              <a:t>Model definition</a:t>
            </a:r>
            <a:r>
              <a:rPr lang="en-GB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https://goo.gl/w7uaiH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en-GB"/>
              <a:t>Pomoč pri določitvi števila nivojev modela</a:t>
            </a:r>
            <a:endParaRPr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Omejitve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Največ 4 figure na polje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ne dobi podatkov o enotah (zdravje…)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Možen overfit na pozicijo (problemi so se že pokazali enkrat - mogoče razrešeni)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Validacija / Testiranje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Greedy - izbira največje skupne vrednosti figur v vsakem koraku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Random - naključna izbira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Human - prijatelji / znanci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