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6"/>
  </p:notesMasterIdLst>
  <p:sldIdLst>
    <p:sldId id="256" r:id="rId3"/>
    <p:sldId id="257" r:id="rId4"/>
    <p:sldId id="258" r:id="rId5"/>
  </p:sldIdLst>
  <p:sldSz cx="12192000" cy="6858000"/>
  <p:notesSz cx="7772400" cy="100584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ivk/4j0+O/0XGq3ULvzPr2J94p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91DF2B-8CE8-47CA-A753-2D559099E446}">
  <a:tblStyle styleId="{2791DF2B-8CE8-47CA-A753-2D559099E44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2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3" Type="http://schemas.openxmlformats.org/officeDocument/2006/relationships/slide" Target="slides/slide1.xml"/><Relationship Id="rId7" Type="http://schemas.openxmlformats.org/officeDocument/2006/relationships/font" Target="fonts/font1.fntdata"/><Relationship Id="rId2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28" Type="http://schemas.openxmlformats.org/officeDocument/2006/relationships/presProps" Target="presProps.xml"/><Relationship Id="rId10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font" Target="fonts/font3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795F4B-159D-42C7-BF58-29875E00CFA6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9A00A55F-4B36-4D1D-93FA-08443B53EB4D}">
      <dgm:prSet phldrT="[Texto]" phldr="1"/>
      <dgm:spPr/>
      <dgm:t>
        <a:bodyPr/>
        <a:lstStyle/>
        <a:p>
          <a:endParaRPr lang="es-CO" dirty="0"/>
        </a:p>
      </dgm:t>
    </dgm:pt>
    <dgm:pt modelId="{314B210E-9281-40E9-B32E-7C43A8615A6A}" type="parTrans" cxnId="{D5F4CFF9-BAED-477D-8D29-E6D6470419E4}">
      <dgm:prSet/>
      <dgm:spPr/>
      <dgm:t>
        <a:bodyPr/>
        <a:lstStyle/>
        <a:p>
          <a:endParaRPr lang="es-CO"/>
        </a:p>
      </dgm:t>
    </dgm:pt>
    <dgm:pt modelId="{5CA73ED3-6319-4C95-973C-B7FF51658BA5}" type="sibTrans" cxnId="{D5F4CFF9-BAED-477D-8D29-E6D6470419E4}">
      <dgm:prSet/>
      <dgm:spPr>
        <a:blipFill rotWithShape="1">
          <a:blip xmlns:r="http://schemas.openxmlformats.org/officeDocument/2006/relationships" r:embed="rId1"/>
          <a:srcRect/>
          <a:stretch>
            <a:fillRect t="-39000" b="-39000"/>
          </a:stretch>
        </a:blipFill>
      </dgm:spPr>
      <dgm:t>
        <a:bodyPr/>
        <a:lstStyle/>
        <a:p>
          <a:endParaRPr lang="es-CO"/>
        </a:p>
      </dgm:t>
      <dgm:extLst>
        <a:ext uri="{E40237B7-FDA0-4F09-8148-C483321AD2D9}">
          <dgm14:cNvPr xmlns:dgm14="http://schemas.microsoft.com/office/drawing/2010/diagram" id="0" name="" descr="Un hombre con lentes mirando de frente&#10;&#10;Descripción generada automáticamente">
            <a:extLst>
              <a:ext uri="{FF2B5EF4-FFF2-40B4-BE49-F238E27FC236}">
                <a16:creationId xmlns:a16="http://schemas.microsoft.com/office/drawing/2014/main" xmlns="" id="{12C0A7E0-BF53-4072-B6DD-6D13D0E76C5E}"/>
              </a:ext>
            </a:extLst>
          </dgm14:cNvPr>
        </a:ext>
      </dgm:extLst>
    </dgm:pt>
    <dgm:pt modelId="{B9E656BE-E2FF-4E01-B127-E12D9BC35CD5}" type="pres">
      <dgm:prSet presAssocID="{51795F4B-159D-42C7-BF58-29875E00CFA6}" presName="Name0" presStyleCnt="0">
        <dgm:presLayoutVars>
          <dgm:chMax val="7"/>
          <dgm:chPref val="7"/>
          <dgm:dir/>
        </dgm:presLayoutVars>
      </dgm:prSet>
      <dgm:spPr/>
    </dgm:pt>
    <dgm:pt modelId="{6D969925-F4C2-43EE-89C6-50E340DF1BE7}" type="pres">
      <dgm:prSet presAssocID="{51795F4B-159D-42C7-BF58-29875E00CFA6}" presName="Name1" presStyleCnt="0"/>
      <dgm:spPr/>
    </dgm:pt>
    <dgm:pt modelId="{99158FAB-DFEA-4519-B4B4-9E0CA6884A1C}" type="pres">
      <dgm:prSet presAssocID="{5CA73ED3-6319-4C95-973C-B7FF51658BA5}" presName="picture_1" presStyleCnt="0"/>
      <dgm:spPr/>
    </dgm:pt>
    <dgm:pt modelId="{AD6A585A-9D27-4520-B15A-098A10CE3AE2}" type="pres">
      <dgm:prSet presAssocID="{5CA73ED3-6319-4C95-973C-B7FF51658BA5}" presName="pictureRepeatNode" presStyleLbl="alignImgPlace1" presStyleIdx="0" presStyleCnt="1" custScaleX="200000" custScaleY="199110" custLinFactNeighborX="4676" custLinFactNeighborY="21069"/>
      <dgm:spPr/>
      <dgm:t>
        <a:bodyPr/>
        <a:lstStyle/>
        <a:p>
          <a:endParaRPr lang="es-CO"/>
        </a:p>
      </dgm:t>
    </dgm:pt>
    <dgm:pt modelId="{0AC6B8C2-2074-49E2-805B-2561A60AE7A0}" type="pres">
      <dgm:prSet presAssocID="{9A00A55F-4B36-4D1D-93FA-08443B53EB4D}" presName="text_1" presStyleLbl="node1" presStyleIdx="0" presStyleCnt="0" custLinFactX="-1706" custLinFactY="-191334" custLinFactNeighborX="-100000" custLinFactNeighborY="-200000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21BDF1CF-4A32-4BBC-B7BB-4851C21F8E52}" type="presOf" srcId="{51795F4B-159D-42C7-BF58-29875E00CFA6}" destId="{B9E656BE-E2FF-4E01-B127-E12D9BC35CD5}" srcOrd="0" destOrd="0" presId="urn:microsoft.com/office/officeart/2008/layout/CircularPictureCallout"/>
    <dgm:cxn modelId="{D5F4CFF9-BAED-477D-8D29-E6D6470419E4}" srcId="{51795F4B-159D-42C7-BF58-29875E00CFA6}" destId="{9A00A55F-4B36-4D1D-93FA-08443B53EB4D}" srcOrd="0" destOrd="0" parTransId="{314B210E-9281-40E9-B32E-7C43A8615A6A}" sibTransId="{5CA73ED3-6319-4C95-973C-B7FF51658BA5}"/>
    <dgm:cxn modelId="{BFF8A2F1-D754-4405-BD53-32E70B332E20}" type="presOf" srcId="{5CA73ED3-6319-4C95-973C-B7FF51658BA5}" destId="{AD6A585A-9D27-4520-B15A-098A10CE3AE2}" srcOrd="0" destOrd="0" presId="urn:microsoft.com/office/officeart/2008/layout/CircularPictureCallout"/>
    <dgm:cxn modelId="{018BE440-8CF8-4F38-9700-B082237BF929}" type="presOf" srcId="{9A00A55F-4B36-4D1D-93FA-08443B53EB4D}" destId="{0AC6B8C2-2074-49E2-805B-2561A60AE7A0}" srcOrd="0" destOrd="0" presId="urn:microsoft.com/office/officeart/2008/layout/CircularPictureCallout"/>
    <dgm:cxn modelId="{DBB047AC-07ED-4216-9CCE-2AECBA80E1C3}" type="presParOf" srcId="{B9E656BE-E2FF-4E01-B127-E12D9BC35CD5}" destId="{6D969925-F4C2-43EE-89C6-50E340DF1BE7}" srcOrd="0" destOrd="0" presId="urn:microsoft.com/office/officeart/2008/layout/CircularPictureCallout"/>
    <dgm:cxn modelId="{E9EB1C7E-06BC-4E37-A2C6-CA2654E5D459}" type="presParOf" srcId="{6D969925-F4C2-43EE-89C6-50E340DF1BE7}" destId="{99158FAB-DFEA-4519-B4B4-9E0CA6884A1C}" srcOrd="0" destOrd="0" presId="urn:microsoft.com/office/officeart/2008/layout/CircularPictureCallout"/>
    <dgm:cxn modelId="{D1F9C390-8E29-4682-B4BB-08DE92D5A0AF}" type="presParOf" srcId="{99158FAB-DFEA-4519-B4B4-9E0CA6884A1C}" destId="{AD6A585A-9D27-4520-B15A-098A10CE3AE2}" srcOrd="0" destOrd="0" presId="urn:microsoft.com/office/officeart/2008/layout/CircularPictureCallout"/>
    <dgm:cxn modelId="{A4743C54-59B4-4567-A818-B11E1EE2BE29}" type="presParOf" srcId="{6D969925-F4C2-43EE-89C6-50E340DF1BE7}" destId="{0AC6B8C2-2074-49E2-805B-2561A60AE7A0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E3C569-2E85-4131-89F7-EDD9D0A03045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501BC520-EA56-447C-ACB0-42E469D6B556}">
      <dgm:prSet phldrT="[Texto]" phldr="1"/>
      <dgm:spPr/>
      <dgm:t>
        <a:bodyPr/>
        <a:lstStyle/>
        <a:p>
          <a:endParaRPr lang="es-CO" dirty="0"/>
        </a:p>
      </dgm:t>
    </dgm:pt>
    <dgm:pt modelId="{2DDEC77E-49E1-461F-BFEE-2482F586242D}" type="parTrans" cxnId="{205EF342-8CCB-43E5-B001-E55BDBF34165}">
      <dgm:prSet/>
      <dgm:spPr/>
      <dgm:t>
        <a:bodyPr/>
        <a:lstStyle/>
        <a:p>
          <a:endParaRPr lang="es-CO"/>
        </a:p>
      </dgm:t>
    </dgm:pt>
    <dgm:pt modelId="{5B5D09FB-C19D-48C5-A422-F55B59CDE1BA}" type="sibTrans" cxnId="{205EF342-8CCB-43E5-B001-E55BDBF34165}">
      <dgm:prSet/>
      <dgm:spPr>
        <a:blipFill>
          <a:blip xmlns:r="http://schemas.openxmlformats.org/officeDocument/2006/relationships" r:embed="rId1"/>
          <a:srcRect/>
          <a:stretch>
            <a:fillRect t="-10000" b="-10000"/>
          </a:stretch>
        </a:blipFill>
      </dgm:spPr>
      <dgm:t>
        <a:bodyPr/>
        <a:lstStyle/>
        <a:p>
          <a:endParaRPr lang="es-CO"/>
        </a:p>
      </dgm:t>
      <dgm:extLst>
        <a:ext uri="{E40237B7-FDA0-4F09-8148-C483321AD2D9}">
          <dgm14:cNvPr xmlns:dgm14="http://schemas.microsoft.com/office/drawing/2010/diagram" id="0" name="" descr="Una persona con una camisa azul&#10;&#10;Descripción generada automáticamente con confianza media">
            <a:extLst>
              <a:ext uri="{FF2B5EF4-FFF2-40B4-BE49-F238E27FC236}">
                <a16:creationId xmlns:a16="http://schemas.microsoft.com/office/drawing/2014/main" xmlns="" id="{FA266DFA-20B9-403D-8692-81A7C8BF2970}"/>
              </a:ext>
            </a:extLst>
          </dgm14:cNvPr>
        </a:ext>
      </dgm:extLst>
    </dgm:pt>
    <dgm:pt modelId="{537A1937-F187-4189-A4E3-C269B2134858}" type="pres">
      <dgm:prSet presAssocID="{F8E3C569-2E85-4131-89F7-EDD9D0A03045}" presName="Name0" presStyleCnt="0">
        <dgm:presLayoutVars>
          <dgm:chMax val="7"/>
          <dgm:chPref val="7"/>
          <dgm:dir/>
        </dgm:presLayoutVars>
      </dgm:prSet>
      <dgm:spPr/>
    </dgm:pt>
    <dgm:pt modelId="{204D6731-7EF7-484D-BF75-A3BDC6244D0C}" type="pres">
      <dgm:prSet presAssocID="{F8E3C569-2E85-4131-89F7-EDD9D0A03045}" presName="Name1" presStyleCnt="0"/>
      <dgm:spPr/>
    </dgm:pt>
    <dgm:pt modelId="{CCA04111-1C12-476D-A46F-9300E16DC9C8}" type="pres">
      <dgm:prSet presAssocID="{5B5D09FB-C19D-48C5-A422-F55B59CDE1BA}" presName="picture_1" presStyleCnt="0"/>
      <dgm:spPr/>
    </dgm:pt>
    <dgm:pt modelId="{11F770F3-DADE-4665-9C54-59B6F7CFDD2B}" type="pres">
      <dgm:prSet presAssocID="{5B5D09FB-C19D-48C5-A422-F55B59CDE1BA}" presName="pictureRepeatNode" presStyleLbl="alignImgPlace1" presStyleIdx="0" presStyleCnt="1" custScaleX="200000" custScaleY="202848" custLinFactNeighborX="1178" custLinFactNeighborY="-4215"/>
      <dgm:spPr/>
      <dgm:t>
        <a:bodyPr/>
        <a:lstStyle/>
        <a:p>
          <a:endParaRPr lang="es-CO"/>
        </a:p>
      </dgm:t>
    </dgm:pt>
    <dgm:pt modelId="{C28432CE-5683-44B0-8104-739FFC5F60C8}" type="pres">
      <dgm:prSet presAssocID="{501BC520-EA56-447C-ACB0-42E469D6B556}" presName="text_1" presStyleLbl="node1" presStyleIdx="0" presStyleCnt="0" custLinFactX="7268" custLinFactY="-200000" custLinFactNeighborX="100000" custLinFactNeighborY="-205438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BE560C91-C70E-4ACF-A596-B2E542157D60}" type="presOf" srcId="{F8E3C569-2E85-4131-89F7-EDD9D0A03045}" destId="{537A1937-F187-4189-A4E3-C269B2134858}" srcOrd="0" destOrd="0" presId="urn:microsoft.com/office/officeart/2008/layout/CircularPictureCallout"/>
    <dgm:cxn modelId="{71BEFE00-39EC-4C14-80DC-4EA159FAE970}" type="presOf" srcId="{501BC520-EA56-447C-ACB0-42E469D6B556}" destId="{C28432CE-5683-44B0-8104-739FFC5F60C8}" srcOrd="0" destOrd="0" presId="urn:microsoft.com/office/officeart/2008/layout/CircularPictureCallout"/>
    <dgm:cxn modelId="{296EA125-2066-4536-8F19-D7838E6E97D1}" type="presOf" srcId="{5B5D09FB-C19D-48C5-A422-F55B59CDE1BA}" destId="{11F770F3-DADE-4665-9C54-59B6F7CFDD2B}" srcOrd="0" destOrd="0" presId="urn:microsoft.com/office/officeart/2008/layout/CircularPictureCallout"/>
    <dgm:cxn modelId="{205EF342-8CCB-43E5-B001-E55BDBF34165}" srcId="{F8E3C569-2E85-4131-89F7-EDD9D0A03045}" destId="{501BC520-EA56-447C-ACB0-42E469D6B556}" srcOrd="0" destOrd="0" parTransId="{2DDEC77E-49E1-461F-BFEE-2482F586242D}" sibTransId="{5B5D09FB-C19D-48C5-A422-F55B59CDE1BA}"/>
    <dgm:cxn modelId="{A861C01A-02FE-42F2-A6AF-011369D3F3E6}" type="presParOf" srcId="{537A1937-F187-4189-A4E3-C269B2134858}" destId="{204D6731-7EF7-484D-BF75-A3BDC6244D0C}" srcOrd="0" destOrd="0" presId="urn:microsoft.com/office/officeart/2008/layout/CircularPictureCallout"/>
    <dgm:cxn modelId="{94BAA887-4C28-43B6-A2DF-34C60588E703}" type="presParOf" srcId="{204D6731-7EF7-484D-BF75-A3BDC6244D0C}" destId="{CCA04111-1C12-476D-A46F-9300E16DC9C8}" srcOrd="0" destOrd="0" presId="urn:microsoft.com/office/officeart/2008/layout/CircularPictureCallout"/>
    <dgm:cxn modelId="{2454E921-EDFE-486B-8ECC-8A821F1F4DAB}" type="presParOf" srcId="{CCA04111-1C12-476D-A46F-9300E16DC9C8}" destId="{11F770F3-DADE-4665-9C54-59B6F7CFDD2B}" srcOrd="0" destOrd="0" presId="urn:microsoft.com/office/officeart/2008/layout/CircularPictureCallout"/>
    <dgm:cxn modelId="{AC16256A-31C7-41E3-98FE-7081EF4E5F05}" type="presParOf" srcId="{204D6731-7EF7-484D-BF75-A3BDC6244D0C}" destId="{C28432CE-5683-44B0-8104-739FFC5F60C8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6A585A-9D27-4520-B15A-098A10CE3AE2}">
      <dsp:nvSpPr>
        <dsp:cNvPr id="0" name=""/>
        <dsp:cNvSpPr/>
      </dsp:nvSpPr>
      <dsp:spPr>
        <a:xfrm>
          <a:off x="0" y="575518"/>
          <a:ext cx="2322846" cy="2312509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 t="-39000" b="-3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C6B8C2-2074-49E2-805B-2561A60AE7A0}">
      <dsp:nvSpPr>
        <dsp:cNvPr id="0" name=""/>
        <dsp:cNvSpPr/>
      </dsp:nvSpPr>
      <dsp:spPr>
        <a:xfrm>
          <a:off x="33776" y="23212"/>
          <a:ext cx="743310" cy="38326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1900" kern="1200" dirty="0"/>
        </a:p>
      </dsp:txBody>
      <dsp:txXfrm>
        <a:off x="33776" y="23212"/>
        <a:ext cx="743310" cy="3832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F770F3-DADE-4665-9C54-59B6F7CFDD2B}">
      <dsp:nvSpPr>
        <dsp:cNvPr id="0" name=""/>
        <dsp:cNvSpPr/>
      </dsp:nvSpPr>
      <dsp:spPr>
        <a:xfrm>
          <a:off x="0" y="245298"/>
          <a:ext cx="2319321" cy="2352348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t="-10000" b="-1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8432CE-5683-44B0-8104-739FFC5F60C8}">
      <dsp:nvSpPr>
        <dsp:cNvPr id="0" name=""/>
        <dsp:cNvSpPr/>
      </dsp:nvSpPr>
      <dsp:spPr>
        <a:xfrm>
          <a:off x="1577138" y="0"/>
          <a:ext cx="742182" cy="38268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1900" kern="1200" dirty="0"/>
        </a:p>
      </dsp:txBody>
      <dsp:txXfrm>
        <a:off x="1577138" y="0"/>
        <a:ext cx="742182" cy="3826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4606535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612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9" name="Google Shape;1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24113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1" name="Google Shape;2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02237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30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13" Type="http://schemas.openxmlformats.org/officeDocument/2006/relationships/diagramLayout" Target="../diagrams/layout2.xml"/><Relationship Id="rId3" Type="http://schemas.openxmlformats.org/officeDocument/2006/relationships/image" Target="../media/image3.png"/><Relationship Id="rId7" Type="http://schemas.openxmlformats.org/officeDocument/2006/relationships/diagramData" Target="../diagrams/data1.xml"/><Relationship Id="rId12" Type="http://schemas.openxmlformats.org/officeDocument/2006/relationships/diagramData" Target="../diagrams/data2.xml"/><Relationship Id="rId2" Type="http://schemas.openxmlformats.org/officeDocument/2006/relationships/notesSlide" Target="../notesSlides/notesSlide2.xml"/><Relationship Id="rId16" Type="http://schemas.microsoft.com/office/2007/relationships/diagramDrawing" Target="../diagrams/drawing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11" Type="http://schemas.microsoft.com/office/2007/relationships/diagramDrawing" Target="../diagrams/drawing1.xml"/><Relationship Id="rId5" Type="http://schemas.openxmlformats.org/officeDocument/2006/relationships/image" Target="../media/image5.png"/><Relationship Id="rId15" Type="http://schemas.openxmlformats.org/officeDocument/2006/relationships/diagramColors" Target="../diagrams/colors2.xml"/><Relationship Id="rId10" Type="http://schemas.openxmlformats.org/officeDocument/2006/relationships/diagramColors" Target="../diagrams/colors1.xml"/><Relationship Id="rId4" Type="http://schemas.openxmlformats.org/officeDocument/2006/relationships/image" Target="../media/image4.jpg"/><Relationship Id="rId9" Type="http://schemas.openxmlformats.org/officeDocument/2006/relationships/diagramQuickStyle" Target="../diagrams/quickStyle1.xml"/><Relationship Id="rId1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Un dibujo de una persona&#10;&#10;Descripción generada automáticamente con confianza media">
            <a:extLst>
              <a:ext uri="{FF2B5EF4-FFF2-40B4-BE49-F238E27FC236}">
                <a16:creationId xmlns:a16="http://schemas.microsoft.com/office/drawing/2014/main" xmlns="" id="{20EE058E-87E9-4DDC-B339-71C13A167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2060"/>
            <a:ext cx="4616245" cy="6882402"/>
          </a:xfrm>
          <a:prstGeom prst="rect">
            <a:avLst/>
          </a:prstGeom>
        </p:spPr>
      </p:pic>
      <p:sp>
        <p:nvSpPr>
          <p:cNvPr id="190" name="Google Shape;190;p1"/>
          <p:cNvSpPr/>
          <p:nvPr/>
        </p:nvSpPr>
        <p:spPr>
          <a:xfrm>
            <a:off x="1194378" y="12060"/>
            <a:ext cx="684052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/>
        </p:nvSpPr>
        <p:spPr>
          <a:xfrm>
            <a:off x="5615593" y="2600100"/>
            <a:ext cx="6145920" cy="1633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ctr">
              <a:buSzPts val="2100"/>
            </a:pPr>
            <a:r>
              <a:rPr lang="es-CO" sz="4000" b="1" i="0" u="none" strike="noStrike" cap="none" dirty="0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Algoritmo Para Evitar El Acoso Callejero</a:t>
            </a:r>
          </a:p>
          <a:p>
            <a:pPr algn="ctr">
              <a:buSzPts val="2100"/>
            </a:pPr>
            <a:endParaRPr lang="es-CO" sz="4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"/>
          <p:cNvSpPr/>
          <p:nvPr/>
        </p:nvSpPr>
        <p:spPr>
          <a:xfrm>
            <a:off x="265329" y="376925"/>
            <a:ext cx="48825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Presentación del equipo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5" name="Google Shape;205;p2"/>
          <p:cNvGrpSpPr/>
          <p:nvPr/>
        </p:nvGrpSpPr>
        <p:grpSpPr>
          <a:xfrm>
            <a:off x="9052560" y="1645920"/>
            <a:ext cx="2833920" cy="2742480"/>
            <a:chOff x="9052560" y="1645920"/>
            <a:chExt cx="2833920" cy="2742480"/>
          </a:xfrm>
        </p:grpSpPr>
        <p:pic>
          <p:nvPicPr>
            <p:cNvPr id="206" name="Google Shape;206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219240" y="1757160"/>
              <a:ext cx="2507760" cy="2486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7" name="Google Shape;207;p2"/>
            <p:cNvSpPr/>
            <p:nvPr/>
          </p:nvSpPr>
          <p:spPr>
            <a:xfrm>
              <a:off x="9052560" y="1645920"/>
              <a:ext cx="2833920" cy="2742480"/>
            </a:xfrm>
            <a:custGeom>
              <a:avLst/>
              <a:gdLst/>
              <a:ahLst/>
              <a:cxnLst/>
              <a:rect l="l" t="t" r="r" b="b"/>
              <a:pathLst>
                <a:path w="7875" h="7621" extrusionOk="0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0" name="Google Shape;210;p2"/>
          <p:cNvSpPr/>
          <p:nvPr/>
        </p:nvSpPr>
        <p:spPr>
          <a:xfrm>
            <a:off x="9349125" y="4180675"/>
            <a:ext cx="26232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Mauricio Toro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Preparación </a:t>
            </a:r>
            <a:b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 los datos</a:t>
            </a: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"/>
          <p:cNvSpPr/>
          <p:nvPr/>
        </p:nvSpPr>
        <p:spPr>
          <a:xfrm>
            <a:off x="3551040" y="4180680"/>
            <a:ext cx="2192760" cy="1445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CO" sz="2200" b="1" dirty="0">
                <a:solidFill>
                  <a:srgbClr val="001E33"/>
                </a:solidFill>
              </a:rPr>
              <a:t>Samuel Oviedo 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Programador</a:t>
            </a: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"/>
          <p:cNvSpPr/>
          <p:nvPr/>
        </p:nvSpPr>
        <p:spPr>
          <a:xfrm>
            <a:off x="635040" y="4180680"/>
            <a:ext cx="2192760" cy="1445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Jeronimo Pere</a:t>
            </a:r>
            <a:r>
              <a:rPr lang="en-US" sz="2200" b="1" dirty="0">
                <a:solidFill>
                  <a:srgbClr val="001E33"/>
                </a:solidFill>
              </a:rPr>
              <a:t>z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dirty="0">
                <a:solidFill>
                  <a:srgbClr val="001E33"/>
                </a:solidFill>
              </a:rPr>
              <a:t>Programador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"/>
          <p:cNvSpPr/>
          <p:nvPr/>
        </p:nvSpPr>
        <p:spPr>
          <a:xfrm>
            <a:off x="815040" y="6160680"/>
            <a:ext cx="6915240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lvl="0">
              <a:buSzPts val="2200"/>
            </a:pPr>
            <a:r>
              <a:rPr lang="en-US" sz="2200" b="1" dirty="0">
                <a:solidFill>
                  <a:srgbClr val="001E33"/>
                </a:solidFill>
              </a:rPr>
              <a:t>https://github.com/JeroZp/ST0245-002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"/>
          <p:cNvSpPr/>
          <p:nvPr/>
        </p:nvSpPr>
        <p:spPr>
          <a:xfrm>
            <a:off x="6023825" y="4180675"/>
            <a:ext cx="33312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Andrea</a:t>
            </a:r>
            <a:r>
              <a:rPr lang="en-US" sz="2200" b="1">
                <a:solidFill>
                  <a:srgbClr val="001E33"/>
                </a:solidFill>
              </a:rPr>
              <a:t> </a:t>
            </a: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Serna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Revisión de </a:t>
            </a:r>
            <a:b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la literatura</a:t>
            </a: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4" name="Google Shape;224;p2"/>
          <p:cNvGrpSpPr/>
          <p:nvPr/>
        </p:nvGrpSpPr>
        <p:grpSpPr>
          <a:xfrm>
            <a:off x="5971272" y="1633070"/>
            <a:ext cx="3383640" cy="2652120"/>
            <a:chOff x="3165097" y="1342520"/>
            <a:chExt cx="3383640" cy="2652120"/>
          </a:xfrm>
        </p:grpSpPr>
        <p:pic>
          <p:nvPicPr>
            <p:cNvPr id="225" name="Google Shape;225;p2"/>
            <p:cNvPicPr preferRelativeResize="0"/>
            <p:nvPr/>
          </p:nvPicPr>
          <p:blipFill rotWithShape="1">
            <a:blip r:embed="rId6">
              <a:alphaModFix/>
            </a:blip>
            <a:srcRect b="16686"/>
            <a:stretch/>
          </p:blipFill>
          <p:spPr>
            <a:xfrm>
              <a:off x="3828475" y="1645926"/>
              <a:ext cx="2056877" cy="22848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6" name="Google Shape;226;p2"/>
            <p:cNvSpPr/>
            <p:nvPr/>
          </p:nvSpPr>
          <p:spPr>
            <a:xfrm>
              <a:off x="3165097" y="1342520"/>
              <a:ext cx="3383640" cy="2652120"/>
            </a:xfrm>
            <a:custGeom>
              <a:avLst/>
              <a:gdLst/>
              <a:ahLst/>
              <a:cxnLst/>
              <a:rect l="l" t="t" r="r" b="b"/>
              <a:pathLst>
                <a:path w="9399" h="7367" extrusionOk="0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xmlns="" id="{2D31FB30-A7BA-404B-BE38-61B8A3A339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5578321"/>
              </p:ext>
            </p:extLst>
          </p:nvPr>
        </p:nvGraphicFramePr>
        <p:xfrm>
          <a:off x="803880" y="1178650"/>
          <a:ext cx="2322846" cy="29741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4" name="Diagrama 13">
            <a:extLst>
              <a:ext uri="{FF2B5EF4-FFF2-40B4-BE49-F238E27FC236}">
                <a16:creationId xmlns:a16="http://schemas.microsoft.com/office/drawing/2014/main" xmlns="" id="{86DF6689-C490-40D1-9098-20A3FD9821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5575030"/>
              </p:ext>
            </p:extLst>
          </p:nvPr>
        </p:nvGraphicFramePr>
        <p:xfrm>
          <a:off x="3487759" y="1619920"/>
          <a:ext cx="2319321" cy="29407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" y="1075"/>
            <a:ext cx="12196081" cy="6855842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6"/>
          <p:cNvSpPr/>
          <p:nvPr/>
        </p:nvSpPr>
        <p:spPr>
          <a:xfrm>
            <a:off x="265327" y="376925"/>
            <a:ext cx="45300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Planteamiento del problema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6"/>
          <p:cNvSpPr/>
          <p:nvPr/>
        </p:nvSpPr>
        <p:spPr>
          <a:xfrm>
            <a:off x="757812" y="4161800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Calles 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 </a:t>
            </a:r>
            <a:r>
              <a:rPr lang="en-US" sz="2200" b="1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Medellín</a:t>
            </a: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b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Origen y </a:t>
            </a:r>
            <a:b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Destino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6"/>
          <p:cNvSpPr/>
          <p:nvPr/>
        </p:nvSpPr>
        <p:spPr>
          <a:xfrm>
            <a:off x="5137449" y="1527985"/>
            <a:ext cx="2590705" cy="2507328"/>
          </a:xfrm>
          <a:prstGeom prst="cube">
            <a:avLst>
              <a:gd name="adj" fmla="val 25000"/>
            </a:avLst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s-CO" sz="1800" b="1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Algoritmo De Búsqueda Del Camino Mas Corto Evitando Zonas De Alto Índice De Acoso Sexual</a:t>
            </a:r>
            <a:endParaRPr lang="es-CO" sz="2100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3" name="Google Shape;243;p6"/>
          <p:cNvCxnSpPr/>
          <p:nvPr/>
        </p:nvCxnSpPr>
        <p:spPr>
          <a:xfrm>
            <a:off x="3999313" y="2644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4" name="Google Shape;244;p6"/>
          <p:cNvCxnSpPr/>
          <p:nvPr/>
        </p:nvCxnSpPr>
        <p:spPr>
          <a:xfrm>
            <a:off x="3999313" y="3025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5" name="Google Shape;245;p6"/>
          <p:cNvCxnSpPr/>
          <p:nvPr/>
        </p:nvCxnSpPr>
        <p:spPr>
          <a:xfrm>
            <a:off x="3999313" y="34831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6" name="Google Shape;246;p6"/>
          <p:cNvCxnSpPr>
            <a:cxnSpLocks/>
          </p:cNvCxnSpPr>
          <p:nvPr/>
        </p:nvCxnSpPr>
        <p:spPr>
          <a:xfrm>
            <a:off x="7728154" y="3025925"/>
            <a:ext cx="971259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47" name="Google Shape;247;p6"/>
          <p:cNvSpPr/>
          <p:nvPr/>
        </p:nvSpPr>
        <p:spPr>
          <a:xfrm>
            <a:off x="7942524" y="4241025"/>
            <a:ext cx="39276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El </a:t>
            </a:r>
            <a:r>
              <a:rPr lang="en-US" sz="2200" b="1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más</a:t>
            </a: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1" dirty="0" err="1">
                <a:solidFill>
                  <a:srgbClr val="001E33"/>
                </a:solidFill>
              </a:rPr>
              <a:t>c</a:t>
            </a:r>
            <a:r>
              <a:rPr lang="en-US" sz="2200" b="1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amino</a:t>
            </a:r>
            <a:r>
              <a:rPr lang="en-US" sz="2200" b="1" dirty="0">
                <a:solidFill>
                  <a:srgbClr val="001E33"/>
                </a:solidFill>
              </a:rPr>
              <a:t> </a:t>
            </a:r>
            <a:r>
              <a:rPr lang="en-US" sz="2200" b="1" dirty="0" err="1">
                <a:solidFill>
                  <a:srgbClr val="001E33"/>
                </a:solidFill>
              </a:rPr>
              <a:t>más</a:t>
            </a:r>
            <a:r>
              <a:rPr lang="en-US" sz="2200" b="1" dirty="0">
                <a:solidFill>
                  <a:srgbClr val="001E33"/>
                </a:solidFill>
              </a:rPr>
              <a:t> </a:t>
            </a:r>
            <a:r>
              <a:rPr lang="en-US" sz="2200" b="1" dirty="0" err="1">
                <a:solidFill>
                  <a:srgbClr val="001E33"/>
                </a:solidFill>
              </a:rPr>
              <a:t>corto</a:t>
            </a:r>
            <a:endParaRPr sz="2200" b="1" dirty="0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600" b="1" dirty="0">
                <a:solidFill>
                  <a:srgbClr val="001E33"/>
                </a:solidFill>
              </a:rPr>
              <a:t> </a:t>
            </a:r>
            <a:r>
              <a:rPr lang="en-US" sz="2600" b="1">
                <a:solidFill>
                  <a:srgbClr val="001E33"/>
                </a:solidFill>
              </a:rPr>
              <a:t>restringido</a:t>
            </a:r>
            <a:endParaRPr sz="26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6"/>
          <p:cNvPicPr preferRelativeResize="0"/>
          <p:nvPr/>
        </p:nvPicPr>
        <p:blipFill rotWithShape="1">
          <a:blip r:embed="rId4">
            <a:alphaModFix/>
          </a:blip>
          <a:srcRect l="6175" t="4461" r="19325"/>
          <a:stretch/>
        </p:blipFill>
        <p:spPr>
          <a:xfrm>
            <a:off x="895000" y="1560662"/>
            <a:ext cx="2932500" cy="2507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6"/>
          <p:cNvPicPr preferRelativeResize="0"/>
          <p:nvPr/>
        </p:nvPicPr>
        <p:blipFill rotWithShape="1">
          <a:blip r:embed="rId4">
            <a:alphaModFix/>
          </a:blip>
          <a:srcRect l="6175" t="4461" r="19325"/>
          <a:stretch/>
        </p:blipFill>
        <p:spPr>
          <a:xfrm>
            <a:off x="8716175" y="1605912"/>
            <a:ext cx="2932500" cy="2507328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6"/>
          <p:cNvSpPr/>
          <p:nvPr/>
        </p:nvSpPr>
        <p:spPr>
          <a:xfrm>
            <a:off x="10111689" y="2578900"/>
            <a:ext cx="332475" cy="690550"/>
          </a:xfrm>
          <a:custGeom>
            <a:avLst/>
            <a:gdLst/>
            <a:ahLst/>
            <a:cxnLst/>
            <a:rect l="l" t="t" r="r" b="b"/>
            <a:pathLst>
              <a:path w="13299" h="27622" extrusionOk="0">
                <a:moveTo>
                  <a:pt x="4917" y="27622"/>
                </a:moveTo>
                <a:cubicBezTo>
                  <a:pt x="3714" y="25942"/>
                  <a:pt x="6442" y="23083"/>
                  <a:pt x="5202" y="21431"/>
                </a:cubicBezTo>
                <a:cubicBezTo>
                  <a:pt x="4025" y="19863"/>
                  <a:pt x="-417" y="20477"/>
                  <a:pt x="59" y="18574"/>
                </a:cubicBezTo>
                <a:cubicBezTo>
                  <a:pt x="1903" y="11198"/>
                  <a:pt x="8876" y="6185"/>
                  <a:pt x="13299" y="0"/>
                </a:cubicBez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6"/>
          <p:cNvSpPr/>
          <p:nvPr/>
        </p:nvSpPr>
        <p:spPr>
          <a:xfrm>
            <a:off x="10403775" y="2523250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6"/>
          <p:cNvSpPr/>
          <p:nvPr/>
        </p:nvSpPr>
        <p:spPr>
          <a:xfrm>
            <a:off x="10198500" y="3248300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6"/>
          <p:cNvSpPr/>
          <p:nvPr/>
        </p:nvSpPr>
        <p:spPr>
          <a:xfrm>
            <a:off x="8619325" y="2370725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6"/>
          <p:cNvSpPr/>
          <p:nvPr/>
        </p:nvSpPr>
        <p:spPr>
          <a:xfrm>
            <a:off x="8414050" y="3095775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6"/>
          <p:cNvSpPr/>
          <p:nvPr/>
        </p:nvSpPr>
        <p:spPr>
          <a:xfrm>
            <a:off x="2523325" y="2523125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6"/>
          <p:cNvSpPr/>
          <p:nvPr/>
        </p:nvSpPr>
        <p:spPr>
          <a:xfrm>
            <a:off x="2318050" y="3248175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54</Words>
  <Application>Microsoft Office PowerPoint</Application>
  <PresentationFormat>Panorámica</PresentationFormat>
  <Paragraphs>17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Times New Roman</vt:lpstr>
      <vt:lpstr>Office Theme</vt:lpstr>
      <vt:lpstr>Office Theme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Referee</dc:creator>
  <cp:lastModifiedBy>perezjeronimo35@gmail.com</cp:lastModifiedBy>
  <cp:revision>4</cp:revision>
  <dcterms:created xsi:type="dcterms:W3CDTF">2020-06-26T14:36:07Z</dcterms:created>
  <dcterms:modified xsi:type="dcterms:W3CDTF">2022-02-24T04:26:38Z</dcterms:modified>
</cp:coreProperties>
</file>