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95F4B-159D-42C7-BF58-29875E00CFA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A00A55F-4B36-4D1D-93FA-08443B53EB4D}">
      <dgm:prSet phldrT="[Texto]" phldr="1"/>
      <dgm:spPr/>
      <dgm:t>
        <a:bodyPr/>
        <a:lstStyle/>
        <a:p>
          <a:endParaRPr lang="es-CO" dirty="0"/>
        </a:p>
      </dgm:t>
    </dgm:pt>
    <dgm:pt modelId="{314B210E-9281-40E9-B32E-7C43A8615A6A}" type="parTrans" cxnId="{D5F4CFF9-BAED-477D-8D29-E6D6470419E4}">
      <dgm:prSet/>
      <dgm:spPr/>
      <dgm:t>
        <a:bodyPr/>
        <a:lstStyle/>
        <a:p>
          <a:endParaRPr lang="es-CO"/>
        </a:p>
      </dgm:t>
    </dgm:pt>
    <dgm:pt modelId="{5CA73ED3-6319-4C95-973C-B7FF51658BA5}" type="sibTrans" cxnId="{D5F4CFF9-BAED-477D-8D29-E6D6470419E4}">
      <dgm:prSet/>
      <dgm:spPr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 hombre con lentes mirando de frente&#10;&#10;Descripción generada automáticamente">
            <a:extLst>
              <a:ext uri="{FF2B5EF4-FFF2-40B4-BE49-F238E27FC236}">
                <a16:creationId xmlns:a16="http://schemas.microsoft.com/office/drawing/2014/main" id="{12C0A7E0-BF53-4072-B6DD-6D13D0E76C5E}"/>
              </a:ext>
            </a:extLst>
          </dgm14:cNvPr>
        </a:ext>
      </dgm:extLst>
    </dgm:pt>
    <dgm:pt modelId="{B9E656BE-E2FF-4E01-B127-E12D9BC35CD5}" type="pres">
      <dgm:prSet presAssocID="{51795F4B-159D-42C7-BF58-29875E00CFA6}" presName="Name0" presStyleCnt="0">
        <dgm:presLayoutVars>
          <dgm:chMax val="7"/>
          <dgm:chPref val="7"/>
          <dgm:dir/>
        </dgm:presLayoutVars>
      </dgm:prSet>
      <dgm:spPr/>
    </dgm:pt>
    <dgm:pt modelId="{6D969925-F4C2-43EE-89C6-50E340DF1BE7}" type="pres">
      <dgm:prSet presAssocID="{51795F4B-159D-42C7-BF58-29875E00CFA6}" presName="Name1" presStyleCnt="0"/>
      <dgm:spPr/>
    </dgm:pt>
    <dgm:pt modelId="{99158FAB-DFEA-4519-B4B4-9E0CA6884A1C}" type="pres">
      <dgm:prSet presAssocID="{5CA73ED3-6319-4C95-973C-B7FF51658BA5}" presName="picture_1" presStyleCnt="0"/>
      <dgm:spPr/>
    </dgm:pt>
    <dgm:pt modelId="{AD6A585A-9D27-4520-B15A-098A10CE3AE2}" type="pres">
      <dgm:prSet presAssocID="{5CA73ED3-6319-4C95-973C-B7FF51658BA5}" presName="pictureRepeatNode" presStyleLbl="alignImgPlace1" presStyleIdx="0" presStyleCnt="1" custScaleX="200000" custScaleY="199110" custLinFactNeighborX="4676" custLinFactNeighborY="21069"/>
      <dgm:spPr/>
    </dgm:pt>
    <dgm:pt modelId="{0AC6B8C2-2074-49E2-805B-2561A60AE7A0}" type="pres">
      <dgm:prSet presAssocID="{9A00A55F-4B36-4D1D-93FA-08443B53EB4D}" presName="text_1" presStyleLbl="node1" presStyleIdx="0" presStyleCnt="0" custLinFactX="-1706" custLinFactY="-191334" custLinFactNeighborX="-100000" custLinFactNeighborY="-200000">
        <dgm:presLayoutVars>
          <dgm:bulletEnabled val="1"/>
        </dgm:presLayoutVars>
      </dgm:prSet>
      <dgm:spPr/>
    </dgm:pt>
  </dgm:ptLst>
  <dgm:cxnLst>
    <dgm:cxn modelId="{018BE440-8CF8-4F38-9700-B082237BF929}" type="presOf" srcId="{9A00A55F-4B36-4D1D-93FA-08443B53EB4D}" destId="{0AC6B8C2-2074-49E2-805B-2561A60AE7A0}" srcOrd="0" destOrd="0" presId="urn:microsoft.com/office/officeart/2008/layout/CircularPictureCallout"/>
    <dgm:cxn modelId="{21BDF1CF-4A32-4BBC-B7BB-4851C21F8E52}" type="presOf" srcId="{51795F4B-159D-42C7-BF58-29875E00CFA6}" destId="{B9E656BE-E2FF-4E01-B127-E12D9BC35CD5}" srcOrd="0" destOrd="0" presId="urn:microsoft.com/office/officeart/2008/layout/CircularPictureCallout"/>
    <dgm:cxn modelId="{BFF8A2F1-D754-4405-BD53-32E70B332E20}" type="presOf" srcId="{5CA73ED3-6319-4C95-973C-B7FF51658BA5}" destId="{AD6A585A-9D27-4520-B15A-098A10CE3AE2}" srcOrd="0" destOrd="0" presId="urn:microsoft.com/office/officeart/2008/layout/CircularPictureCallout"/>
    <dgm:cxn modelId="{D5F4CFF9-BAED-477D-8D29-E6D6470419E4}" srcId="{51795F4B-159D-42C7-BF58-29875E00CFA6}" destId="{9A00A55F-4B36-4D1D-93FA-08443B53EB4D}" srcOrd="0" destOrd="0" parTransId="{314B210E-9281-40E9-B32E-7C43A8615A6A}" sibTransId="{5CA73ED3-6319-4C95-973C-B7FF51658BA5}"/>
    <dgm:cxn modelId="{DBB047AC-07ED-4216-9CCE-2AECBA80E1C3}" type="presParOf" srcId="{B9E656BE-E2FF-4E01-B127-E12D9BC35CD5}" destId="{6D969925-F4C2-43EE-89C6-50E340DF1BE7}" srcOrd="0" destOrd="0" presId="urn:microsoft.com/office/officeart/2008/layout/CircularPictureCallout"/>
    <dgm:cxn modelId="{E9EB1C7E-06BC-4E37-A2C6-CA2654E5D459}" type="presParOf" srcId="{6D969925-F4C2-43EE-89C6-50E340DF1BE7}" destId="{99158FAB-DFEA-4519-B4B4-9E0CA6884A1C}" srcOrd="0" destOrd="0" presId="urn:microsoft.com/office/officeart/2008/layout/CircularPictureCallout"/>
    <dgm:cxn modelId="{D1F9C390-8E29-4682-B4BB-08DE92D5A0AF}" type="presParOf" srcId="{99158FAB-DFEA-4519-B4B4-9E0CA6884A1C}" destId="{AD6A585A-9D27-4520-B15A-098A10CE3AE2}" srcOrd="0" destOrd="0" presId="urn:microsoft.com/office/officeart/2008/layout/CircularPictureCallout"/>
    <dgm:cxn modelId="{A4743C54-59B4-4567-A818-B11E1EE2BE29}" type="presParOf" srcId="{6D969925-F4C2-43EE-89C6-50E340DF1BE7}" destId="{0AC6B8C2-2074-49E2-805B-2561A60AE7A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3C569-2E85-4131-89F7-EDD9D0A030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01BC520-EA56-447C-ACB0-42E469D6B556}">
      <dgm:prSet phldrT="[Texto]" phldr="1"/>
      <dgm:spPr/>
      <dgm:t>
        <a:bodyPr/>
        <a:lstStyle/>
        <a:p>
          <a:endParaRPr lang="es-CO" dirty="0"/>
        </a:p>
      </dgm:t>
    </dgm:pt>
    <dgm:pt modelId="{2DDEC77E-49E1-461F-BFEE-2482F586242D}" type="parTrans" cxnId="{205EF342-8CCB-43E5-B001-E55BDBF34165}">
      <dgm:prSet/>
      <dgm:spPr/>
      <dgm:t>
        <a:bodyPr/>
        <a:lstStyle/>
        <a:p>
          <a:endParaRPr lang="es-CO"/>
        </a:p>
      </dgm:t>
    </dgm:pt>
    <dgm:pt modelId="{5B5D09FB-C19D-48C5-A422-F55B59CDE1BA}" type="sibTrans" cxnId="{205EF342-8CCB-43E5-B001-E55BDBF34165}">
      <dgm:prSet/>
      <dgm:spPr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a persona con una camisa azul&#10;&#10;Descripción generada automáticamente con confianza media">
            <a:extLst>
              <a:ext uri="{FF2B5EF4-FFF2-40B4-BE49-F238E27FC236}">
                <a16:creationId xmlns:a16="http://schemas.microsoft.com/office/drawing/2014/main" id="{FA266DFA-20B9-403D-8692-81A7C8BF2970}"/>
              </a:ext>
            </a:extLst>
          </dgm14:cNvPr>
        </a:ext>
      </dgm:extLst>
    </dgm:pt>
    <dgm:pt modelId="{537A1937-F187-4189-A4E3-C269B2134858}" type="pres">
      <dgm:prSet presAssocID="{F8E3C569-2E85-4131-89F7-EDD9D0A03045}" presName="Name0" presStyleCnt="0">
        <dgm:presLayoutVars>
          <dgm:chMax val="7"/>
          <dgm:chPref val="7"/>
          <dgm:dir/>
        </dgm:presLayoutVars>
      </dgm:prSet>
      <dgm:spPr/>
    </dgm:pt>
    <dgm:pt modelId="{204D6731-7EF7-484D-BF75-A3BDC6244D0C}" type="pres">
      <dgm:prSet presAssocID="{F8E3C569-2E85-4131-89F7-EDD9D0A03045}" presName="Name1" presStyleCnt="0"/>
      <dgm:spPr/>
    </dgm:pt>
    <dgm:pt modelId="{CCA04111-1C12-476D-A46F-9300E16DC9C8}" type="pres">
      <dgm:prSet presAssocID="{5B5D09FB-C19D-48C5-A422-F55B59CDE1BA}" presName="picture_1" presStyleCnt="0"/>
      <dgm:spPr/>
    </dgm:pt>
    <dgm:pt modelId="{11F770F3-DADE-4665-9C54-59B6F7CFDD2B}" type="pres">
      <dgm:prSet presAssocID="{5B5D09FB-C19D-48C5-A422-F55B59CDE1BA}" presName="pictureRepeatNode" presStyleLbl="alignImgPlace1" presStyleIdx="0" presStyleCnt="1" custScaleX="200000" custScaleY="202848" custLinFactNeighborX="1178" custLinFactNeighborY="-4215"/>
      <dgm:spPr/>
    </dgm:pt>
    <dgm:pt modelId="{C28432CE-5683-44B0-8104-739FFC5F60C8}" type="pres">
      <dgm:prSet presAssocID="{501BC520-EA56-447C-ACB0-42E469D6B556}" presName="text_1" presStyleLbl="node1" presStyleIdx="0" presStyleCnt="0" custLinFactX="7268" custLinFactY="-200000" custLinFactNeighborX="100000" custLinFactNeighborY="-205438">
        <dgm:presLayoutVars>
          <dgm:bulletEnabled val="1"/>
        </dgm:presLayoutVars>
      </dgm:prSet>
      <dgm:spPr/>
    </dgm:pt>
  </dgm:ptLst>
  <dgm:cxnLst>
    <dgm:cxn modelId="{71BEFE00-39EC-4C14-80DC-4EA159FAE970}" type="presOf" srcId="{501BC520-EA56-447C-ACB0-42E469D6B556}" destId="{C28432CE-5683-44B0-8104-739FFC5F60C8}" srcOrd="0" destOrd="0" presId="urn:microsoft.com/office/officeart/2008/layout/CircularPictureCallout"/>
    <dgm:cxn modelId="{296EA125-2066-4536-8F19-D7838E6E97D1}" type="presOf" srcId="{5B5D09FB-C19D-48C5-A422-F55B59CDE1BA}" destId="{11F770F3-DADE-4665-9C54-59B6F7CFDD2B}" srcOrd="0" destOrd="0" presId="urn:microsoft.com/office/officeart/2008/layout/CircularPictureCallout"/>
    <dgm:cxn modelId="{205EF342-8CCB-43E5-B001-E55BDBF34165}" srcId="{F8E3C569-2E85-4131-89F7-EDD9D0A03045}" destId="{501BC520-EA56-447C-ACB0-42E469D6B556}" srcOrd="0" destOrd="0" parTransId="{2DDEC77E-49E1-461F-BFEE-2482F586242D}" sibTransId="{5B5D09FB-C19D-48C5-A422-F55B59CDE1BA}"/>
    <dgm:cxn modelId="{BE560C91-C70E-4ACF-A596-B2E542157D60}" type="presOf" srcId="{F8E3C569-2E85-4131-89F7-EDD9D0A03045}" destId="{537A1937-F187-4189-A4E3-C269B2134858}" srcOrd="0" destOrd="0" presId="urn:microsoft.com/office/officeart/2008/layout/CircularPictureCallout"/>
    <dgm:cxn modelId="{A861C01A-02FE-42F2-A6AF-011369D3F3E6}" type="presParOf" srcId="{537A1937-F187-4189-A4E3-C269B2134858}" destId="{204D6731-7EF7-484D-BF75-A3BDC6244D0C}" srcOrd="0" destOrd="0" presId="urn:microsoft.com/office/officeart/2008/layout/CircularPictureCallout"/>
    <dgm:cxn modelId="{94BAA887-4C28-43B6-A2DF-34C60588E703}" type="presParOf" srcId="{204D6731-7EF7-484D-BF75-A3BDC6244D0C}" destId="{CCA04111-1C12-476D-A46F-9300E16DC9C8}" srcOrd="0" destOrd="0" presId="urn:microsoft.com/office/officeart/2008/layout/CircularPictureCallout"/>
    <dgm:cxn modelId="{2454E921-EDFE-486B-8ECC-8A821F1F4DAB}" type="presParOf" srcId="{CCA04111-1C12-476D-A46F-9300E16DC9C8}" destId="{11F770F3-DADE-4665-9C54-59B6F7CFDD2B}" srcOrd="0" destOrd="0" presId="urn:microsoft.com/office/officeart/2008/layout/CircularPictureCallout"/>
    <dgm:cxn modelId="{AC16256A-31C7-41E3-98FE-7081EF4E5F05}" type="presParOf" srcId="{204D6731-7EF7-484D-BF75-A3BDC6244D0C}" destId="{C28432CE-5683-44B0-8104-739FFC5F60C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A585A-9D27-4520-B15A-098A10CE3AE2}">
      <dsp:nvSpPr>
        <dsp:cNvPr id="0" name=""/>
        <dsp:cNvSpPr/>
      </dsp:nvSpPr>
      <dsp:spPr>
        <a:xfrm>
          <a:off x="0" y="575518"/>
          <a:ext cx="2322846" cy="231250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6B8C2-2074-49E2-805B-2561A60AE7A0}">
      <dsp:nvSpPr>
        <dsp:cNvPr id="0" name=""/>
        <dsp:cNvSpPr/>
      </dsp:nvSpPr>
      <dsp:spPr>
        <a:xfrm>
          <a:off x="33776" y="23212"/>
          <a:ext cx="743310" cy="3832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33776" y="23212"/>
        <a:ext cx="743310" cy="383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770F3-DADE-4665-9C54-59B6F7CFDD2B}">
      <dsp:nvSpPr>
        <dsp:cNvPr id="0" name=""/>
        <dsp:cNvSpPr/>
      </dsp:nvSpPr>
      <dsp:spPr>
        <a:xfrm>
          <a:off x="0" y="245298"/>
          <a:ext cx="2319321" cy="23523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432CE-5683-44B0-8104-739FFC5F60C8}">
      <dsp:nvSpPr>
        <dsp:cNvPr id="0" name=""/>
        <dsp:cNvSpPr/>
      </dsp:nvSpPr>
      <dsp:spPr>
        <a:xfrm>
          <a:off x="1577138" y="0"/>
          <a:ext cx="742182" cy="3826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1577138" y="0"/>
        <a:ext cx="742182" cy="382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5" name="Google Shape;6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466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0EE058E-87E9-4DDC-B339-71C13A16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060"/>
            <a:ext cx="4616245" cy="6882402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194378" y="12060"/>
            <a:ext cx="684052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15593" y="26001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2100"/>
            </a:pPr>
            <a:r>
              <a:rPr lang="es-CO" sz="40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Algoritmo Para Evitar El Acoso Callejero</a:t>
            </a:r>
          </a:p>
          <a:p>
            <a:pPr algn="ctr">
              <a:buSzPts val="2100"/>
            </a:pPr>
            <a:endParaRPr lang="es-CO"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4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lang="en-US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sz="14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sz="13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6" name="Google Shape;556;g1066244c191_0_1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7" name="Google Shape;557;g1066244c191_0_1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lang="en-US" sz="17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sz="17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sz="18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lang="en-US" i="1">
                <a:solidFill>
                  <a:schemeClr val="accent2"/>
                </a:solidFill>
              </a:rPr>
              <a:t>s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rot="10800000" flipH="1">
            <a:off x="5050475" y="1024007"/>
            <a:ext cx="811836" cy="294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rot="5763114" flipH="1">
            <a:off x="48218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1" name="Google Shape;621;g1066244c191_0_133"/>
          <p:cNvSpPr/>
          <p:nvPr/>
        </p:nvSpPr>
        <p:spPr>
          <a:xfrm rot="5763114" flipH="1">
            <a:off x="7260283" y="3386199"/>
            <a:ext cx="811824" cy="2944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g1066244c191_0_133"/>
          <p:cNvSpPr/>
          <p:nvPr/>
        </p:nvSpPr>
        <p:spPr>
          <a:xfrm rot="9163861" flipH="1">
            <a:off x="8936681" y="3462420"/>
            <a:ext cx="811824" cy="2944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rot="10800000" flipH="1">
            <a:off x="2087873" y="26937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lang="en-US" i="1">
                <a:solidFill>
                  <a:schemeClr val="accent2"/>
                </a:solidFill>
              </a:rPr>
              <a:t>monitores 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rot="9395086" flipH="1">
            <a:off x="716280" y="2541321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rot="9395086" flipH="1">
            <a:off x="8474505" y="1542496"/>
            <a:ext cx="618825" cy="4895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rot="10800000" flipH="1">
            <a:off x="2539475" y="566310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sz="1400" b="0" i="0" u="none" strike="noStrike" cap="non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Samuel Oviedo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Jeronimo Pere</a:t>
            </a:r>
            <a:r>
              <a:rPr lang="en-US" sz="2200" b="1" dirty="0">
                <a:solidFill>
                  <a:srgbClr val="001E33"/>
                </a:solidFill>
              </a:rPr>
              <a:t>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Programador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D31FB30-A7BA-404B-BE38-61B8A3A33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578321"/>
              </p:ext>
            </p:extLst>
          </p:nvPr>
        </p:nvGraphicFramePr>
        <p:xfrm>
          <a:off x="803880" y="1178650"/>
          <a:ext cx="2322846" cy="297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86DF6689-C490-40D1-9098-20A3FD982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75030"/>
              </p:ext>
            </p:extLst>
          </p:nvPr>
        </p:nvGraphicFramePr>
        <p:xfrm>
          <a:off x="3487759" y="1619920"/>
          <a:ext cx="2319321" cy="294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49" y="1527985"/>
            <a:ext cx="2590705" cy="2507328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Algoritmo De Búsqueda Del Camino Mas Corto Evitando Zonas De Alto Índice De Acoso Sexual</a:t>
            </a:r>
            <a:endParaRPr lang="es-CO" sz="21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>
            <a:cxnSpLocks/>
          </p:cNvCxnSpPr>
          <p:nvPr/>
        </p:nvCxnSpPr>
        <p:spPr>
          <a:xfrm>
            <a:off x="7728154" y="3025925"/>
            <a:ext cx="971259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2400" dirty="0"/>
              <a:t>Algoritmo de Dijkstra</a:t>
            </a:r>
            <a:endParaRPr sz="24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media d</a:t>
            </a: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1" dirty="0" err="1">
                <a:solidFill>
                  <a:srgbClr val="FFFFFF"/>
                </a:solidFill>
              </a:rPr>
              <a:t>A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2400" dirty="0"/>
              <a:t>Algoritmo de Dijkstra con cola de prioridad</a:t>
            </a: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medio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0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463401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193360" y="874256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122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1400"/>
            </a:pPr>
            <a:r>
              <a:rPr lang="es-CO" sz="2000" b="1" dirty="0">
                <a:solidFill>
                  <a:srgbClr val="002060"/>
                </a:solidFill>
              </a:rPr>
              <a:t>Algoritmo de Dijkstra con cola de prioridad</a:t>
            </a:r>
          </a:p>
          <a:p>
            <a:pPr>
              <a:buSzPts val="1400"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 manera de llegar al camino mas corto es ir cortando por trozos el camino desde un nodo inicial y uno final si se presentan varias opciones escoge el que menor sea la sumatoria de su acoso sexual</a:t>
            </a:r>
            <a:endParaRPr lang="es-CO" sz="2000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Hombre De Chaqueta Negra Y Pantalones Vaqueros Azules Con Smartphone Negro">
            <a:extLst>
              <a:ext uri="{FF2B5EF4-FFF2-40B4-BE49-F238E27FC236}">
                <a16:creationId xmlns:a16="http://schemas.microsoft.com/office/drawing/2014/main" id="{2A135979-CE8A-480B-8B93-398B44DD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31" y="1961458"/>
            <a:ext cx="4579374" cy="305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045A4-DBFE-47B8-942B-A75CA507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5" y="1633265"/>
            <a:ext cx="4420295" cy="34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" y="-16970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50589" y="171863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61480" y="3631615"/>
            <a:ext cx="6514136" cy="27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>
              <a:buSzPts val="1400"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</a:t>
            </a:r>
            <a:r>
              <a:rPr lang="en-US" sz="22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orit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Dijisktra con cola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prioridad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donde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V son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dados al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,por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200" dirty="0" err="1">
                <a:solidFill>
                  <a:srgbClr val="001E33"/>
                </a:solidFill>
              </a:rPr>
              <a:t>representa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numero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caminos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independientes</a:t>
            </a:r>
            <a:r>
              <a:rPr lang="en-US" sz="2200" dirty="0">
                <a:solidFill>
                  <a:srgbClr val="001E33"/>
                </a:solidFill>
              </a:rPr>
              <a:t> dentro del </a:t>
            </a:r>
            <a:r>
              <a:rPr lang="en-US" sz="2200" dirty="0" err="1">
                <a:solidFill>
                  <a:srgbClr val="001E33"/>
                </a:solidFill>
              </a:rPr>
              <a:t>algoritmo.La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complejidad</a:t>
            </a:r>
            <a:r>
              <a:rPr lang="en-US" sz="2200" dirty="0">
                <a:solidFill>
                  <a:srgbClr val="001E33"/>
                </a:solidFill>
              </a:rPr>
              <a:t> temporal </a:t>
            </a:r>
            <a:r>
              <a:rPr lang="en-US" sz="2200" dirty="0" err="1">
                <a:solidFill>
                  <a:srgbClr val="001E33"/>
                </a:solidFill>
              </a:rPr>
              <a:t>quiere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aproximar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que se </a:t>
            </a:r>
            <a:r>
              <a:rPr lang="en-US" sz="2200" dirty="0" err="1">
                <a:solidFill>
                  <a:srgbClr val="001E33"/>
                </a:solidFill>
              </a:rPr>
              <a:t>va</a:t>
            </a:r>
            <a:r>
              <a:rPr lang="en-US" sz="2200" dirty="0">
                <a:solidFill>
                  <a:srgbClr val="001E33"/>
                </a:solidFill>
              </a:rPr>
              <a:t> a </a:t>
            </a:r>
            <a:r>
              <a:rPr lang="en-US" sz="2200" dirty="0" err="1">
                <a:solidFill>
                  <a:srgbClr val="001E33"/>
                </a:solidFill>
              </a:rPr>
              <a:t>tardar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en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ejecutar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memoria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trata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aproximar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cuanta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memoria</a:t>
            </a:r>
            <a:r>
              <a:rPr lang="en-US" sz="2200" dirty="0">
                <a:solidFill>
                  <a:srgbClr val="001E33"/>
                </a:solidFill>
              </a:rPr>
              <a:t> principal se </a:t>
            </a:r>
            <a:r>
              <a:rPr lang="en-US" sz="2200" dirty="0" err="1">
                <a:solidFill>
                  <a:srgbClr val="001E33"/>
                </a:solidFill>
              </a:rPr>
              <a:t>usara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2392903157"/>
              </p:ext>
            </p:extLst>
          </p:nvPr>
        </p:nvGraphicFramePr>
        <p:xfrm>
          <a:off x="461349" y="675040"/>
          <a:ext cx="6246500" cy="295657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7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FFFFFF"/>
                          </a:solidFill>
                        </a:rPr>
                        <a:t>Dijikstra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Dijisktra con cola de </a:t>
                      </a:r>
                      <a:r>
                        <a:rPr lang="en-US" sz="2200" b="0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prioridad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 log 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Picture 8" descr="Mujer En Camisa De Manga Larga Azul">
            <a:extLst>
              <a:ext uri="{FF2B5EF4-FFF2-40B4-BE49-F238E27FC236}">
                <a16:creationId xmlns:a16="http://schemas.microsoft.com/office/drawing/2014/main" id="{2C40B079-87A9-4D79-AE61-C12D48F9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09" y="1174619"/>
            <a:ext cx="4917926" cy="32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rot="10800000" flipH="1">
            <a:off x="4491000" y="10222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???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1044</Words>
  <Application>Microsoft Office PowerPoint</Application>
  <PresentationFormat>Panorámica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Fira Sans Extra Condensed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Samuel Oviedo Paz</cp:lastModifiedBy>
  <cp:revision>5</cp:revision>
  <dcterms:created xsi:type="dcterms:W3CDTF">2020-06-26T14:36:07Z</dcterms:created>
  <dcterms:modified xsi:type="dcterms:W3CDTF">2022-04-18T00:27:51Z</dcterms:modified>
</cp:coreProperties>
</file>