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4" r:id="rId5"/>
    <p:sldId id="267" r:id="rId6"/>
    <p:sldId id="265" r:id="rId7"/>
    <p:sldId id="266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74057" autoAdjust="0"/>
  </p:normalViewPr>
  <p:slideViewPr>
    <p:cSldViewPr>
      <p:cViewPr varScale="1">
        <p:scale>
          <a:sx n="50" d="100"/>
          <a:sy n="50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40B8B-6BF2-41AD-A882-2EA4128D9B14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5EB39-B189-4D37-95A3-0FDF7A660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8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Fluggesellschaft als Thema</a:t>
            </a:r>
          </a:p>
          <a:p>
            <a:r>
              <a:rPr lang="de-DE" dirty="0" smtClean="0"/>
              <a:t>Logik</a:t>
            </a:r>
            <a:r>
              <a:rPr lang="de-DE" baseline="0" dirty="0" smtClean="0"/>
              <a:t> auf dem Server</a:t>
            </a:r>
          </a:p>
          <a:p>
            <a:r>
              <a:rPr lang="de-DE" baseline="0" dirty="0" smtClean="0"/>
              <a:t>Client(Browser) nur für Eingaben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EB39-B189-4D37-95A3-0FDF7A6608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7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EB39-B189-4D37-95A3-0FDF7A66086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8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User steigt</a:t>
            </a:r>
            <a:r>
              <a:rPr lang="de-DE" baseline="0" dirty="0" smtClean="0"/>
              <a:t> ein in die Welt eines Manager einer Fluggesellschaft</a:t>
            </a:r>
          </a:p>
          <a:p>
            <a:r>
              <a:rPr lang="de-DE" baseline="0" dirty="0" smtClean="0"/>
              <a:t>Ziel ist die Verbesserung der </a:t>
            </a:r>
            <a:r>
              <a:rPr lang="de-DE" dirty="0" smtClean="0"/>
              <a:t>der strategischen Planung einer</a:t>
            </a:r>
            <a:r>
              <a:rPr lang="de-DE" baseline="0" dirty="0" smtClean="0"/>
              <a:t> Fluggesellschaft hinsichtlich der mehrere Aspekte:</a:t>
            </a:r>
          </a:p>
          <a:p>
            <a:r>
              <a:rPr lang="de-DE" baseline="0" dirty="0" smtClean="0"/>
              <a:t>Erklärung der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mit wobei ich nach und nach auf die einzelnen Aspekte eingehe</a:t>
            </a:r>
          </a:p>
          <a:p>
            <a:endParaRPr lang="de-DE" baseline="0" dirty="0" smtClean="0"/>
          </a:p>
          <a:p>
            <a:r>
              <a:rPr lang="de-DE" baseline="0" dirty="0" smtClean="0"/>
              <a:t>Er kann gleichzeitig mit bis zu 4 weiteren Konkurrenten spielen </a:t>
            </a:r>
          </a:p>
          <a:p>
            <a:r>
              <a:rPr lang="de-DE" baseline="0" dirty="0" smtClean="0"/>
              <a:t>Eingabe </a:t>
            </a:r>
            <a:r>
              <a:rPr lang="de-DE" baseline="0" dirty="0" err="1" smtClean="0"/>
              <a:t>Airlinename</a:t>
            </a:r>
            <a:r>
              <a:rPr lang="de-DE" baseline="0" dirty="0" smtClean="0"/>
              <a:t>, wenn alle bereit sind geht’s gleichzeitig los</a:t>
            </a:r>
          </a:p>
          <a:p>
            <a:r>
              <a:rPr lang="de-DE" baseline="0" dirty="0" smtClean="0"/>
              <a:t>Start mit hohem Kapital(kein sukzessiver Kapazitätsaufbau) </a:t>
            </a:r>
            <a:r>
              <a:rPr lang="de-DE" baseline="0" dirty="0" smtClean="0">
                <a:sym typeface="Wingdings" panose="05000000000000000000" pitchFamily="2" charset="2"/>
              </a:rPr>
              <a:t> Flugzeugbeschaffung (nur Kurz oder Mittelstrecke, nur ein Flugzeugtyp, nur kleine Flugzeuge mit hohem Komfort ….)</a:t>
            </a:r>
          </a:p>
          <a:p>
            <a:r>
              <a:rPr lang="de-DE" dirty="0" smtClean="0"/>
              <a:t>Routenplanung(4/5</a:t>
            </a:r>
            <a:r>
              <a:rPr lang="de-DE" baseline="0" dirty="0" smtClean="0"/>
              <a:t> Flughäfen von jeden Flughafen zu jeden Möglich </a:t>
            </a:r>
            <a:r>
              <a:rPr lang="de-DE" baseline="0" dirty="0" smtClean="0">
                <a:sym typeface="Wingdings" panose="05000000000000000000" pitchFamily="2" charset="2"/>
              </a:rPr>
              <a:t> Unterscheidung Punkt zu Punkt oder HUB System</a:t>
            </a:r>
            <a:r>
              <a:rPr lang="de-DE" dirty="0" smtClean="0"/>
              <a:t>): Konkurrenz beobachten ggf. durch Dumping Preise von einer Route drängen usw..</a:t>
            </a:r>
          </a:p>
          <a:p>
            <a:endParaRPr lang="de-DE" dirty="0" smtClean="0"/>
          </a:p>
          <a:p>
            <a:r>
              <a:rPr lang="de-DE" dirty="0" smtClean="0"/>
              <a:t>Marketing-Maßnahmen und</a:t>
            </a:r>
            <a:r>
              <a:rPr lang="de-DE" baseline="0" dirty="0" smtClean="0"/>
              <a:t> </a:t>
            </a:r>
            <a:r>
              <a:rPr lang="de-DE" dirty="0" smtClean="0"/>
              <a:t>Serviceleistungen wirken sich auf die Passagierzahl</a:t>
            </a:r>
            <a:r>
              <a:rPr lang="de-DE" baseline="0" dirty="0" smtClean="0"/>
              <a:t> der Flugrouten aus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EB39-B189-4D37-95A3-0FDF7A6608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Vereinfachtes</a:t>
            </a:r>
            <a:r>
              <a:rPr lang="de-DE" baseline="0" dirty="0" smtClean="0"/>
              <a:t> UML Diagramm um </a:t>
            </a:r>
            <a:r>
              <a:rPr lang="de-DE" baseline="0" dirty="0" smtClean="0"/>
              <a:t>Eckpunkten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EB39-B189-4D37-95A3-0FDF7A66086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7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EB39-B189-4D37-95A3-0FDF7A66086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2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EB39-B189-4D37-95A3-0FDF7A66086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40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Marketing Maßnahmen</a:t>
            </a:r>
            <a:r>
              <a:rPr lang="de-DE" b="0" baseline="0" dirty="0" smtClean="0"/>
              <a:t> </a:t>
            </a:r>
            <a:r>
              <a:rPr lang="de-DE" dirty="0" smtClean="0"/>
              <a:t>(zur Steigerung des Firmenimages, Flugkomfort, erhöhte Preistoleranz, Kundenzufriedenheit)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Service Leistungen</a:t>
            </a:r>
            <a:r>
              <a:rPr lang="de-DE" b="0" dirty="0" smtClean="0"/>
              <a:t>(teil </a:t>
            </a:r>
            <a:r>
              <a:rPr lang="de-DE" dirty="0" smtClean="0"/>
              <a:t>von Marketing Maßnahmen)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EB39-B189-4D37-95A3-0FDF7A66086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2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Konzeptpräsentation</a:t>
            </a:r>
            <a:endParaRPr lang="en-US" dirty="0"/>
          </a:p>
        </p:txBody>
      </p:sp>
      <p:pic>
        <p:nvPicPr>
          <p:cNvPr id="4" name="Picture 2" descr="C:\Users\Alex-Nerling\Desktop\687474703a2f2f692e696d6775722e636f6d2f467877303764612e706e6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339051" cy="15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Spielkonzept</a:t>
            </a:r>
            <a:endParaRPr lang="en-US" dirty="0" smtClean="0"/>
          </a:p>
          <a:p>
            <a:pPr lvl="1"/>
            <a:r>
              <a:rPr lang="en-US" dirty="0" err="1" smtClean="0"/>
              <a:t>Statisches</a:t>
            </a:r>
            <a:r>
              <a:rPr lang="en-US" dirty="0" smtClean="0"/>
              <a:t> Model</a:t>
            </a:r>
          </a:p>
          <a:p>
            <a:pPr lvl="1"/>
            <a:r>
              <a:rPr lang="en-US" dirty="0" err="1" smtClean="0"/>
              <a:t>Dynamisches</a:t>
            </a:r>
            <a:r>
              <a:rPr lang="en-US" dirty="0" smtClean="0"/>
              <a:t> Model</a:t>
            </a:r>
            <a:endParaRPr lang="en-US" dirty="0"/>
          </a:p>
          <a:p>
            <a:r>
              <a:rPr lang="de-DE" dirty="0" smtClean="0"/>
              <a:t>Implementierung</a:t>
            </a:r>
            <a:endParaRPr lang="en-US" dirty="0" smtClean="0"/>
          </a:p>
        </p:txBody>
      </p:sp>
      <p:pic>
        <p:nvPicPr>
          <p:cNvPr id="6" name="Picture 2" descr="C:\Users\Alex-Nerling\Desktop\687474703a2f2f692e696d6775722e636f6d2f467877303764612e706e6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7690"/>
            <a:ext cx="1422819" cy="6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Spielkonzept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4123035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User ist Manager einer Fluggesellschaft</a:t>
            </a:r>
          </a:p>
          <a:p>
            <a:r>
              <a:rPr lang="de-DE" dirty="0" smtClean="0"/>
              <a:t>Ziel -&gt; Verbesserung der strategischen Planung hinsichtlich:</a:t>
            </a:r>
          </a:p>
          <a:p>
            <a:pPr lvl="1"/>
            <a:r>
              <a:rPr lang="de-DE" dirty="0" smtClean="0"/>
              <a:t>Flugzeugbeschaffung</a:t>
            </a:r>
          </a:p>
          <a:p>
            <a:pPr lvl="1"/>
            <a:r>
              <a:rPr lang="de-DE" dirty="0" smtClean="0"/>
              <a:t>Routenplanung</a:t>
            </a:r>
          </a:p>
          <a:p>
            <a:pPr lvl="1"/>
            <a:r>
              <a:rPr lang="de-DE" dirty="0" smtClean="0"/>
              <a:t>Gewinn/Bilanzwert</a:t>
            </a:r>
          </a:p>
          <a:p>
            <a:pPr lvl="1"/>
            <a:r>
              <a:rPr lang="de-DE" dirty="0" smtClean="0"/>
              <a:t>Personalplanung</a:t>
            </a:r>
          </a:p>
          <a:p>
            <a:pPr lvl="1"/>
            <a:r>
              <a:rPr lang="de-DE" dirty="0" smtClean="0"/>
              <a:t>gezielter Einsatz von Marketing-Maßnahmen und</a:t>
            </a:r>
          </a:p>
          <a:p>
            <a:pPr lvl="1"/>
            <a:r>
              <a:rPr lang="de-DE" dirty="0" smtClean="0"/>
              <a:t>Serviceleistungen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4" name="Picture 2" descr="C:\Users\Alex-Nerling\Desktop\687474703a2f2f692e696d6775722e636f6d2f467877303764612e706e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1425" cy="10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hlinkClick r:id="rId4" action="ppaction://hlinksldjump"/>
          </p:cNvPr>
          <p:cNvSpPr txBox="1"/>
          <p:nvPr/>
        </p:nvSpPr>
        <p:spPr>
          <a:xfrm>
            <a:off x="907080" y="3321144"/>
            <a:ext cx="351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hlinkClick r:id="rId5" action="ppaction://hlinksldjump"/>
          </p:cNvPr>
          <p:cNvSpPr txBox="1"/>
          <p:nvPr/>
        </p:nvSpPr>
        <p:spPr>
          <a:xfrm>
            <a:off x="907080" y="3768834"/>
            <a:ext cx="24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717" y="144383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Grundaufbau der Fluggesellschaft</a:t>
            </a:r>
            <a:endParaRPr lang="de-DE" dirty="0"/>
          </a:p>
        </p:txBody>
      </p:sp>
      <p:pic>
        <p:nvPicPr>
          <p:cNvPr id="4" name="Picture 2" descr="C:\Users\Alex-Nerling\Desktop\687474703a2f2f692e696d6775722e636f6d2f467877303764612e706e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1425" cy="10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54375" y="2152345"/>
            <a:ext cx="7426285" cy="3206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88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ex-Nerling\Desktop\687474703a2f2f692e696d6775722e636f6d2f467877303764612e706e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1425" cy="10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754375" y="2207360"/>
            <a:ext cx="7426285" cy="3206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52717" y="144383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Use</a:t>
            </a:r>
            <a:r>
              <a:rPr lang="de-DE" dirty="0"/>
              <a:t> Case 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47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Generierung der Passagierzahlen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Einflussfaktoren</a:t>
            </a:r>
          </a:p>
          <a:p>
            <a:pPr lvl="1"/>
            <a:r>
              <a:rPr lang="de-DE" dirty="0" smtClean="0"/>
              <a:t>Firmenimage</a:t>
            </a:r>
          </a:p>
          <a:p>
            <a:pPr lvl="1"/>
            <a:r>
              <a:rPr lang="de-DE" dirty="0" smtClean="0"/>
              <a:t>Flugzeugkomfort</a:t>
            </a:r>
          </a:p>
          <a:p>
            <a:pPr lvl="1"/>
            <a:r>
              <a:rPr lang="de-DE" dirty="0" smtClean="0"/>
              <a:t>Ticketpreis</a:t>
            </a:r>
          </a:p>
          <a:p>
            <a:pPr lvl="1"/>
            <a:r>
              <a:rPr lang="de-DE" dirty="0" smtClean="0"/>
              <a:t>Konkurrenz </a:t>
            </a:r>
          </a:p>
          <a:p>
            <a:pPr lvl="1"/>
            <a:r>
              <a:rPr lang="de-DE" dirty="0" smtClean="0"/>
              <a:t>Passagierpotential der Route</a:t>
            </a:r>
            <a:endParaRPr lang="de-DE" dirty="0"/>
          </a:p>
        </p:txBody>
      </p:sp>
      <p:pic>
        <p:nvPicPr>
          <p:cNvPr id="4" name="Picture 2" descr="C:\Users\Alex-Nerling\Desktop\687474703a2f2f692e696d6775722e636f6d2f467877303764612e706e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1425" cy="10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5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2512770"/>
            <a:ext cx="9162300" cy="277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461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Ausblick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Iteration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1670" y="2054655"/>
            <a:ext cx="4040188" cy="639762"/>
          </a:xfrm>
        </p:spPr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große</a:t>
            </a:r>
            <a:r>
              <a:rPr lang="en-US" dirty="0" smtClean="0"/>
              <a:t> </a:t>
            </a:r>
            <a:r>
              <a:rPr lang="en-US" dirty="0" err="1" smtClean="0"/>
              <a:t>Themenbereiche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665475"/>
            <a:ext cx="8093365" cy="3035058"/>
          </a:xfrm>
        </p:spPr>
        <p:txBody>
          <a:bodyPr/>
          <a:lstStyle/>
          <a:p>
            <a:r>
              <a:rPr lang="de-DE" dirty="0" smtClean="0"/>
              <a:t>Marketing-Maßnahmen</a:t>
            </a:r>
          </a:p>
          <a:p>
            <a:r>
              <a:rPr lang="de-DE" dirty="0" smtClean="0"/>
              <a:t>Service Leistungen(Einführung </a:t>
            </a:r>
            <a:r>
              <a:rPr lang="de-DE" dirty="0"/>
              <a:t>von </a:t>
            </a:r>
            <a:r>
              <a:rPr lang="de-DE" dirty="0" smtClean="0"/>
              <a:t>Sitzklassen)</a:t>
            </a:r>
          </a:p>
          <a:p>
            <a:r>
              <a:rPr lang="de-DE" dirty="0" smtClean="0"/>
              <a:t>Finanzbuchhaltung</a:t>
            </a:r>
          </a:p>
          <a:p>
            <a:r>
              <a:rPr lang="de-DE" dirty="0" smtClean="0"/>
              <a:t>Personal</a:t>
            </a:r>
          </a:p>
        </p:txBody>
      </p:sp>
      <p:pic>
        <p:nvPicPr>
          <p:cNvPr id="9" name="Picture 2" descr="C:\Users\Alex-Nerling\Desktop\687474703a2f2f692e696d6775722e636f6d2f467877303764612e706e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1425" cy="10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Bildschirmpräsentation (4:3)</PresentationFormat>
  <Paragraphs>56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Sprint Review</vt:lpstr>
      <vt:lpstr>Agenda</vt:lpstr>
      <vt:lpstr>Spielkonzept</vt:lpstr>
      <vt:lpstr>Grundaufbau der Fluggesellschaft</vt:lpstr>
      <vt:lpstr>Use Case Diagramm</vt:lpstr>
      <vt:lpstr>Generierung der Passagierzahlen</vt:lpstr>
      <vt:lpstr>PowerPoint-Präsentation</vt:lpstr>
      <vt:lpstr>Ausblick für Iteration 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Alex Nerling</cp:lastModifiedBy>
  <cp:revision>63</cp:revision>
  <dcterms:created xsi:type="dcterms:W3CDTF">2013-08-21T19:17:07Z</dcterms:created>
  <dcterms:modified xsi:type="dcterms:W3CDTF">2015-12-14T16:37:13Z</dcterms:modified>
</cp:coreProperties>
</file>