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2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5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17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19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184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4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46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2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6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1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60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38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72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4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1BB0-85D0-4403-9ACB-12E3E5F18A7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8443CD-91C8-40EA-B032-0D2C33D631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Nationale und internationale Datenschutzregelungen in sozialen Netzwerken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Sebastian </a:t>
            </a:r>
            <a:r>
              <a:rPr lang="de-DE" dirty="0" err="1" smtClean="0"/>
              <a:t>Röhling</a:t>
            </a:r>
            <a:r>
              <a:rPr lang="de-DE" dirty="0" smtClean="0"/>
              <a:t> und Jan Kipka</a:t>
            </a:r>
          </a:p>
          <a:p>
            <a:r>
              <a:rPr lang="de-DE" dirty="0" smtClean="0"/>
              <a:t>IT Recht Vortrag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6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4051"/>
            <a:ext cx="8915400" cy="377762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de-DE" dirty="0" smtClean="0"/>
              <a:t>Grundlagen des Bundesdatenschutzgesetzes</a:t>
            </a:r>
          </a:p>
          <a:p>
            <a:pPr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Grundlagen des Telemediengesetzes</a:t>
            </a:r>
          </a:p>
          <a:p>
            <a:pPr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Datenschutzgesetze im Kontext sozialer Netzwerke</a:t>
            </a:r>
          </a:p>
          <a:p>
            <a:pPr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Praxisbeispiele</a:t>
            </a:r>
          </a:p>
          <a:p>
            <a:pPr>
              <a:buFont typeface="+mj-lt"/>
              <a:buAutoNum type="arabicPeriod"/>
            </a:pPr>
            <a:endParaRPr lang="de-DE" dirty="0" smtClean="0"/>
          </a:p>
          <a:p>
            <a:pPr>
              <a:buFont typeface="+mj-lt"/>
              <a:buAutoNum type="arabicPeriod"/>
            </a:pPr>
            <a:r>
              <a:rPr lang="de-DE" dirty="0" smtClean="0"/>
              <a:t>Internationale Datenschutzregelungen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 smtClean="0"/>
              <a:t>Fazit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94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Grundlagen des </a:t>
            </a:r>
            <a:r>
              <a:rPr lang="de-DE" dirty="0" smtClean="0"/>
              <a:t>Bundesdatenschutzgesetzes (BDSG)</a:t>
            </a:r>
            <a:r>
              <a:rPr lang="de-DE" dirty="0"/>
              <a:t/>
            </a:r>
            <a:br>
              <a:rPr lang="de-DE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der Richtlinie 95/46/EG</a:t>
            </a:r>
          </a:p>
          <a:p>
            <a:r>
              <a:rPr lang="de-DE" dirty="0" smtClean="0"/>
              <a:t>Schützt das Persönlichkeitsrecht des Einzelnen beim Umgang mit personenbezogenen Daten (§1 Abs. 1 BDSG)</a:t>
            </a:r>
          </a:p>
          <a:p>
            <a:r>
              <a:rPr lang="de-DE" dirty="0" smtClean="0"/>
              <a:t>Definiert die befugten Stellen zur Erhebung, Verarbeitung und Nutzung der Daten (§1 Abs. 2 BDSG)</a:t>
            </a:r>
          </a:p>
          <a:p>
            <a:r>
              <a:rPr lang="de-DE" dirty="0" smtClean="0"/>
              <a:t>Prinzip der Datensparsamkeit (§3a BDSG)</a:t>
            </a:r>
          </a:p>
          <a:p>
            <a:r>
              <a:rPr lang="de-DE" dirty="0" smtClean="0"/>
              <a:t>Verbot mit Erlaubnisvorbehalt (§4 Abs. 1 BDSG)</a:t>
            </a:r>
          </a:p>
          <a:p>
            <a:r>
              <a:rPr lang="de-DE" dirty="0" smtClean="0"/>
              <a:t>Unterrichtungspflicht gegenüber dem Betroffenen (§4 Abs. 3 BDSG)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 des Telemediengesetzes (TMG)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921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111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Nationale und internationale Datenschutzregelungen in sozialen Netzwerken</vt:lpstr>
      <vt:lpstr>Gliederung</vt:lpstr>
      <vt:lpstr>Grundlagen des Bundesdatenschutzgesetzes (BDSG) </vt:lpstr>
      <vt:lpstr>Grundlagen des Telemediengesetzes (TMG)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Nationale und internationale Datenschutzregelungen in sozialen Netzwerken</dc:title>
  <dc:creator>Kipka, Jan (DualStudy)</dc:creator>
  <cp:lastModifiedBy>Kipka, Jan (DualStudy)</cp:lastModifiedBy>
  <cp:revision>3</cp:revision>
  <dcterms:created xsi:type="dcterms:W3CDTF">2017-06-29T13:17:31Z</dcterms:created>
  <dcterms:modified xsi:type="dcterms:W3CDTF">2017-06-29T13:43:33Z</dcterms:modified>
</cp:coreProperties>
</file>