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6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43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6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9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2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7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3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84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5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5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19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08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4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38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8D751B-EA9B-4595-A4BB-E07542388773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8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des Webprojekts 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Sebastian </a:t>
            </a:r>
            <a:r>
              <a:rPr lang="de-DE" dirty="0" err="1" smtClean="0"/>
              <a:t>Röhling</a:t>
            </a:r>
            <a:r>
              <a:rPr lang="de-DE" dirty="0" smtClean="0"/>
              <a:t> und Vincent Manz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Registrierung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Serverseitige Bildgenerierung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15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Century Gothic</vt:lpstr>
      <vt:lpstr>Wingdings 2</vt:lpstr>
      <vt:lpstr>HDOfficeLightV0</vt:lpstr>
      <vt:lpstr>Quotable</vt:lpstr>
      <vt:lpstr>Präsentation des Webprojekts </vt:lpstr>
      <vt:lpstr>Registrierung</vt:lpstr>
      <vt:lpstr>Websockets</vt:lpstr>
      <vt:lpstr>Cookie</vt:lpstr>
      <vt:lpstr>Canvas</vt:lpstr>
      <vt:lpstr>Serverseitige Bildgenerierung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</dc:title>
  <dc:creator>Manz, Vincent</dc:creator>
  <cp:lastModifiedBy>Manz, Vincent</cp:lastModifiedBy>
  <cp:revision>4</cp:revision>
  <dcterms:created xsi:type="dcterms:W3CDTF">2016-05-25T14:18:39Z</dcterms:created>
  <dcterms:modified xsi:type="dcterms:W3CDTF">2016-05-25T14:31:34Z</dcterms:modified>
</cp:coreProperties>
</file>