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17" r:id="rId2"/>
  </p:sldMasterIdLst>
  <p:notesMasterIdLst>
    <p:notesMasterId r:id="rId20"/>
  </p:notesMasterIdLst>
  <p:sldIdLst>
    <p:sldId id="256" r:id="rId3"/>
    <p:sldId id="257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72" r:id="rId15"/>
    <p:sldId id="273" r:id="rId16"/>
    <p:sldId id="271" r:id="rId17"/>
    <p:sldId id="261" r:id="rId18"/>
    <p:sldId id="26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2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96776-24E7-4B13-968D-C0C8821B9BC9}" type="datetimeFigureOut">
              <a:rPr lang="de-DE" smtClean="0"/>
              <a:t>26.05.2016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1C81-7C06-4D17-A409-93B7E93D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0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Ist ein Webseitennutzer</a:t>
            </a:r>
            <a:r>
              <a:rPr lang="de-DE" baseline="0" dirty="0" smtClean="0"/>
              <a:t> Teilnehmer des Sportfestes und registriert, dann sind für ihn in der Datenbank Wettkampfergebnisse hinterlegt, welche er sich durch Anmelden auf der Seite anschauen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Dafür benötigen wir einen Server, der die Datenbankzugriffe koordiniert und bestimmte Services anbietet und eine Technologie, die diesen Service konsumiert und sein Ergebnis ans Frontend übermittelt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Bei uns wird das mit einem REST-Service in node.js und einem </a:t>
            </a:r>
            <a:r>
              <a:rPr lang="de-DE" baseline="0" dirty="0" err="1" smtClean="0"/>
              <a:t>jQuery</a:t>
            </a:r>
            <a:r>
              <a:rPr lang="de-DE" baseline="0" dirty="0" smtClean="0"/>
              <a:t> AJAX-Call in JavaScript gemacht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06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smtClean="0"/>
              <a:t>Das</a:t>
            </a:r>
            <a:r>
              <a:rPr lang="de-DE" b="0" baseline="0" dirty="0" smtClean="0"/>
              <a:t> ist die URL, die wir am Ende aufrufen wollen, um die gewünschten Daten zu erhalten</a:t>
            </a:r>
            <a:endParaRPr lang="de-DE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SWITCH TO CODE </a:t>
            </a:r>
            <a:r>
              <a:rPr lang="de-DE" b="0" dirty="0" smtClean="0">
                <a:sym typeface="Wingdings" panose="05000000000000000000" pitchFamily="2" charset="2"/>
              </a:rPr>
              <a:t></a:t>
            </a:r>
            <a:r>
              <a:rPr lang="de-DE" b="0" baseline="0" dirty="0" smtClean="0">
                <a:sym typeface="Wingdings" panose="05000000000000000000" pitchFamily="2" charset="2"/>
              </a:rPr>
              <a:t> </a:t>
            </a:r>
            <a:r>
              <a:rPr lang="de-DE" b="1" baseline="0" dirty="0" smtClean="0">
                <a:sym typeface="Wingdings" panose="05000000000000000000" pitchFamily="2" charset="2"/>
              </a:rPr>
              <a:t>server.js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baseline="0" dirty="0" smtClean="0">
                <a:sym typeface="Wingdings" panose="05000000000000000000" pitchFamily="2" charset="2"/>
              </a:rPr>
              <a:t>Nach Erklärung Service in Browser aufrufen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dirty="0" smtClean="0"/>
              <a:t>SWITCH</a:t>
            </a:r>
            <a:r>
              <a:rPr lang="de-DE" b="1" i="0" baseline="0" dirty="0" smtClean="0"/>
              <a:t> TO CODE </a:t>
            </a:r>
            <a:r>
              <a:rPr lang="de-DE" b="0" i="0" baseline="0" dirty="0" smtClean="0">
                <a:sym typeface="Wingdings" panose="05000000000000000000" pitchFamily="2" charset="2"/>
              </a:rPr>
              <a:t> </a:t>
            </a:r>
            <a:r>
              <a:rPr lang="de-DE" b="1" i="0" baseline="0" dirty="0" smtClean="0">
                <a:sym typeface="Wingdings" panose="05000000000000000000" pitchFamily="2" charset="2"/>
              </a:rPr>
              <a:t>AJAX-Call </a:t>
            </a:r>
            <a:r>
              <a:rPr lang="de-DE" b="0" i="0" baseline="0" dirty="0" smtClean="0">
                <a:sym typeface="Wingdings" panose="05000000000000000000" pitchFamily="2" charset="2"/>
              </a:rPr>
              <a:t>in </a:t>
            </a:r>
            <a:r>
              <a:rPr lang="de-DE" b="1" i="0" baseline="0" dirty="0" smtClean="0">
                <a:sym typeface="Wingdings" panose="05000000000000000000" pitchFamily="2" charset="2"/>
              </a:rPr>
              <a:t>index.html</a:t>
            </a:r>
            <a:endParaRPr lang="de-DE" b="0" i="1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 smtClean="0"/>
              <a:t>Nach</a:t>
            </a:r>
            <a:r>
              <a:rPr lang="de-DE" b="0" i="1" baseline="0" dirty="0" smtClean="0"/>
              <a:t> Erklärung AJAX-Call im Browser bei Anmeldung debuggen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17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Kurzes Fazit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Grundverständnis</a:t>
            </a:r>
            <a:r>
              <a:rPr lang="de-DE" baseline="0" dirty="0" smtClean="0"/>
              <a:t> der verwendeten Technologien </a:t>
            </a:r>
            <a:r>
              <a:rPr lang="de-DE" baseline="0" dirty="0" smtClean="0">
                <a:sym typeface="Wingdings" panose="05000000000000000000" pitchFamily="2" charset="2"/>
              </a:rPr>
              <a:t> JA!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Für manche Technologien reicht das aus, um sie voll auszuschöpfen (</a:t>
            </a:r>
            <a:r>
              <a:rPr lang="de-DE" baseline="0" dirty="0" err="1" smtClean="0">
                <a:sym typeface="Wingdings" panose="05000000000000000000" pitchFamily="2" charset="2"/>
              </a:rPr>
              <a:t>z.B</a:t>
            </a:r>
            <a:r>
              <a:rPr lang="de-DE" baseline="0" dirty="0" smtClean="0">
                <a:sym typeface="Wingdings" panose="05000000000000000000" pitchFamily="2" charset="2"/>
              </a:rPr>
              <a:t> Heise </a:t>
            </a:r>
            <a:r>
              <a:rPr lang="de-DE" baseline="0" dirty="0" err="1" smtClean="0">
                <a:sym typeface="Wingdings" panose="05000000000000000000" pitchFamily="2" charset="2"/>
              </a:rPr>
              <a:t>Plugin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Für komplexere braucht man tiefgründiges Wissen, um die Technologien zu meistern, da sie zu mächtig sind  Google </a:t>
            </a:r>
            <a:r>
              <a:rPr lang="de-DE" baseline="0" dirty="0" err="1" smtClean="0">
                <a:sym typeface="Wingdings" panose="05000000000000000000" pitchFamily="2" charset="2"/>
              </a:rPr>
              <a:t>Maps</a:t>
            </a:r>
            <a:r>
              <a:rPr lang="de-DE" baseline="0" dirty="0" smtClean="0">
                <a:sym typeface="Wingdings" panose="05000000000000000000" pitchFamily="2" charset="2"/>
              </a:rPr>
              <a:t> API, Twitter Bootstrap, node.js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7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Wie bei</a:t>
            </a:r>
            <a:r>
              <a:rPr lang="de-DE" baseline="0" dirty="0" smtClean="0"/>
              <a:t> Demo gesehen ist unsere Website ein </a:t>
            </a:r>
            <a:r>
              <a:rPr lang="de-DE" baseline="0" dirty="0" err="1" smtClean="0"/>
              <a:t>Onepager</a:t>
            </a:r>
            <a:r>
              <a:rPr lang="de-DE" baseline="0" dirty="0" smtClean="0"/>
              <a:t> 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/>
              <a:t>sie beruht auf genau einer Datei.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Diese Datei = </a:t>
            </a:r>
            <a:r>
              <a:rPr lang="de-DE" b="1" baseline="0" dirty="0" smtClean="0"/>
              <a:t>index.html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Grundgerüst für alle Anzeige- und Steuerelemente, die man gesehen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baseline="0" dirty="0" smtClean="0">
                <a:sym typeface="Wingdings" panose="05000000000000000000" pitchFamily="2" charset="2"/>
              </a:rPr>
              <a:t>SWITCH TO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Sie besteht typischerweise aus einem &lt;</a:t>
            </a:r>
            <a:r>
              <a:rPr lang="de-DE" baseline="0" dirty="0" err="1" smtClean="0">
                <a:sym typeface="Wingdings" panose="05000000000000000000" pitchFamily="2" charset="2"/>
              </a:rPr>
              <a:t>head</a:t>
            </a:r>
            <a:r>
              <a:rPr lang="de-DE" baseline="0" dirty="0" smtClean="0">
                <a:sym typeface="Wingdings" panose="05000000000000000000" pitchFamily="2" charset="2"/>
              </a:rPr>
              <a:t>&gt;, welcher 3rd Party Libraries usw. einbindet und einem &lt;</a:t>
            </a:r>
            <a:r>
              <a:rPr lang="de-DE" baseline="0" dirty="0" err="1" smtClean="0">
                <a:sym typeface="Wingdings" panose="05000000000000000000" pitchFamily="2" charset="2"/>
              </a:rPr>
              <a:t>body</a:t>
            </a:r>
            <a:r>
              <a:rPr lang="de-DE" baseline="0" dirty="0" smtClean="0">
                <a:sym typeface="Wingdings" panose="05000000000000000000" pitchFamily="2" charset="2"/>
              </a:rPr>
              <a:t>&gt;. Verteilt sind HTML Elemente und Skripts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0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Zur optischen Verschönerung der Seite haben wir das</a:t>
            </a:r>
            <a:r>
              <a:rPr lang="de-DE" baseline="0" dirty="0" smtClean="0"/>
              <a:t> CSS-Framework </a:t>
            </a:r>
            <a:r>
              <a:rPr lang="de-DE" baseline="0" dirty="0" err="1" smtClean="0"/>
              <a:t>Boostrap</a:t>
            </a:r>
            <a:r>
              <a:rPr lang="de-DE" baseline="0" dirty="0" smtClean="0"/>
              <a:t> von Twitter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Bei</a:t>
            </a:r>
            <a:r>
              <a:rPr lang="de-DE" baseline="0" dirty="0" smtClean="0"/>
              <a:t> Demo gesehen: Schöne Navigationsbar, Buttons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Einbindung erfolgt durch &lt;</a:t>
            </a:r>
            <a:r>
              <a:rPr lang="de-DE" baseline="0" dirty="0" err="1" smtClean="0"/>
              <a:t>script</a:t>
            </a:r>
            <a:r>
              <a:rPr lang="de-DE" baseline="0" dirty="0" smtClean="0"/>
              <a:t>&gt;-Tag im &lt;</a:t>
            </a:r>
            <a:r>
              <a:rPr lang="de-DE" baseline="0" dirty="0" err="1" smtClean="0"/>
              <a:t>head</a:t>
            </a:r>
            <a:r>
              <a:rPr lang="de-DE" baseline="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Dann kann man CSS-Klassen auf HTML-Elemente anwenden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Wir haben natürlich auch eigene CSS-Klassen geschrieben, welche in der Datei </a:t>
            </a:r>
            <a:r>
              <a:rPr lang="de-DE" b="1" baseline="0" dirty="0" smtClean="0"/>
              <a:t>main.css</a:t>
            </a:r>
            <a:r>
              <a:rPr lang="de-DE" baseline="0" dirty="0" smtClean="0"/>
              <a:t> zu sehen sind </a:t>
            </a:r>
            <a:r>
              <a:rPr lang="de-DE" b="1" baseline="0" dirty="0" smtClean="0"/>
              <a:t>SWITCH TO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 smtClean="0"/>
              <a:t>CSS-Einbindungen in </a:t>
            </a:r>
            <a:r>
              <a:rPr lang="de-DE" b="1" baseline="0" dirty="0" smtClean="0"/>
              <a:t>index.html</a:t>
            </a:r>
            <a:r>
              <a:rPr lang="de-DE" b="0" baseline="0" dirty="0" smtClean="0"/>
              <a:t> zeigen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 smtClean="0"/>
              <a:t>Weitere Vorteil von Bootstrap: Webseite wird </a:t>
            </a:r>
            <a:r>
              <a:rPr lang="de-DE" b="0" baseline="0" dirty="0" err="1" smtClean="0"/>
              <a:t>responsive</a:t>
            </a:r>
            <a:r>
              <a:rPr lang="de-DE" b="0" baseline="0" dirty="0" smtClean="0"/>
              <a:t> </a:t>
            </a:r>
            <a:r>
              <a:rPr lang="de-DE" b="0" baseline="0" dirty="0" smtClean="0">
                <a:sym typeface="Wingdings" panose="05000000000000000000" pitchFamily="2" charset="2"/>
              </a:rPr>
              <a:t> </a:t>
            </a:r>
            <a:r>
              <a:rPr lang="de-DE" b="1" baseline="0" dirty="0" smtClean="0">
                <a:sym typeface="Wingdings" panose="05000000000000000000" pitchFamily="2" charset="2"/>
              </a:rPr>
              <a:t>DEMO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JavaScript benutzt man, um die Webseiteninhalte zu verändern, ohne die Seite selbst neu laden zu müssen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Damit kann man überprüfen, ob jemand angemeldet ist, und demnach entscheiden, welche Inhalte dem User angezeigt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Dies hat man vorhin in der Demo gesehen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4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Hier sieht man den Verantwortlichen Codeabschnitt für einen Teil der Wettkämpfe</a:t>
            </a:r>
            <a:r>
              <a:rPr lang="de-DE" baseline="0" dirty="0" smtClean="0"/>
              <a:t> – für Sprint, Weitsprung etc. sehen die Skripts relativ gleich aus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Bei Klicken des Knopfes für die Schwimmen Ergebnisse wird Funktion aufgerufen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baseline="0" dirty="0" smtClean="0"/>
              <a:t>Funktion erläutern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smtClean="0"/>
              <a:t>Schauen</a:t>
            </a:r>
            <a:r>
              <a:rPr lang="de-DE" b="0" i="0" baseline="0" dirty="0" smtClean="0"/>
              <a:t> wir uns doch mal an, wie das in der Praxis dann abläuft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baseline="0" dirty="0" smtClean="0"/>
              <a:t>SWITCH TO DEBUGGER </a:t>
            </a:r>
            <a:r>
              <a:rPr lang="de-DE" b="0" i="0" baseline="0" dirty="0" smtClean="0"/>
              <a:t>– einmal unangemeldet, und einmal angemeldet durchlaufen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baseline="0" dirty="0" smtClean="0"/>
              <a:t>Das war jetzt nur ein Beispiel für clientseitiges JavaScript, insgesamt haben wir noch viel mehr Skripts verwendet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 smtClean="0"/>
              <a:t>Heise </a:t>
            </a:r>
            <a:r>
              <a:rPr lang="de-DE" b="0" i="0" baseline="0" dirty="0" err="1" smtClean="0"/>
              <a:t>Plugin</a:t>
            </a:r>
            <a:endParaRPr lang="de-DE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 smtClean="0"/>
              <a:t>Google </a:t>
            </a:r>
            <a:r>
              <a:rPr lang="de-DE" b="0" i="0" baseline="0" dirty="0" err="1" smtClean="0"/>
              <a:t>Maps</a:t>
            </a:r>
            <a:endParaRPr lang="de-DE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 smtClean="0"/>
              <a:t>AJAX Calls</a:t>
            </a:r>
            <a:endParaRPr lang="de-DE" b="1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4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Social</a:t>
            </a:r>
            <a:r>
              <a:rPr lang="de-DE" baseline="0" dirty="0" smtClean="0"/>
              <a:t> Buttons sind ja schön und gut, und sollten doch eigentlich niemanden stören, wenn sie auf der einer Webseite vertreten sind, wofür ist dann das Heise Plug-In gut?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Um das zu erfahren muss man erst die Datenschutzproblematik dieser ganzen Like, Share und Tweet Buttons kennen: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Elemente</a:t>
            </a:r>
            <a:r>
              <a:rPr lang="de-DE" baseline="0" dirty="0" smtClean="0"/>
              <a:t> von Facebook, Twitter und Co. werden auf Websites über </a:t>
            </a:r>
            <a:r>
              <a:rPr lang="de-DE" baseline="0" dirty="0" err="1" smtClean="0"/>
              <a:t>iFrames</a:t>
            </a:r>
            <a:r>
              <a:rPr lang="de-DE" baseline="0" dirty="0" smtClean="0"/>
              <a:t> eingebunden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Diese </a:t>
            </a:r>
            <a:r>
              <a:rPr lang="de-DE" baseline="0" dirty="0" err="1" smtClean="0"/>
              <a:t>iFrames</a:t>
            </a:r>
            <a:r>
              <a:rPr lang="de-DE" baseline="0" dirty="0" smtClean="0"/>
              <a:t> werden von Facebook und Co. selbst zur Verfügung gestellt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Nun enthalten die </a:t>
            </a:r>
            <a:r>
              <a:rPr lang="de-DE" baseline="0" dirty="0" err="1" smtClean="0"/>
              <a:t>iFrames</a:t>
            </a:r>
            <a:r>
              <a:rPr lang="de-DE" baseline="0" dirty="0" smtClean="0"/>
              <a:t> Code, welcher veranlasst, dass Webseiteninformationen wie URL oder Cookies der aufgerufenen Seite an Facebook gesendet werden – selbst wenn man nicht auf „Like“ oder einem anderen Button klicken würde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Zusätzlich</a:t>
            </a:r>
            <a:r>
              <a:rPr lang="de-DE" baseline="0" dirty="0" smtClean="0"/>
              <a:t> werden von den </a:t>
            </a:r>
            <a:r>
              <a:rPr lang="de-DE" baseline="0" dirty="0" err="1" smtClean="0"/>
              <a:t>iFrames</a:t>
            </a:r>
            <a:r>
              <a:rPr lang="de-DE" baseline="0" dirty="0" smtClean="0"/>
              <a:t>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Sitzungs-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mitgesendet, für den Fall, dass man in einem anderen Fenster in Facebook angemeldet 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Demzufolge kann dann Facebook einen Webseitenaufruf einer konkreten Person zuordnen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Möchte man das unterbinden, dann darf die Seite entweder überhaupt keine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Networks Elemente besitzen, oder sie werden von dem Heise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deaktiviert, bis der Nutzer sie verwenden will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65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Auch</a:t>
            </a:r>
            <a:r>
              <a:rPr lang="de-DE" baseline="0" dirty="0" smtClean="0"/>
              <a:t> hier wurde JavaScript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Zuerst werden die Ressource Files des Plug-Ins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Dann wird mit einem </a:t>
            </a:r>
            <a:r>
              <a:rPr lang="de-DE" baseline="0" dirty="0" err="1" smtClean="0"/>
              <a:t>Id-Selektor</a:t>
            </a:r>
            <a:r>
              <a:rPr lang="de-DE" baseline="0" dirty="0" smtClean="0"/>
              <a:t> geschaut, ob das unten drunter zu sehende HTML-Element mit der </a:t>
            </a:r>
            <a:r>
              <a:rPr lang="de-DE" baseline="0" dirty="0" err="1" smtClean="0"/>
              <a:t>Id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socialshareprivacy</a:t>
            </a:r>
            <a:r>
              <a:rPr lang="de-DE" baseline="0" dirty="0" smtClean="0"/>
              <a:t>“ existiert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ja, werden ein paar Parameter gesetzt und das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in das Element gepackt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9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E290-A164-4CC2-B26F-6CF918464975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36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0BF-FAC4-4D15-9678-6B4EBC3326A5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1F5-ED2C-4F51-A248-B1D71AB798BC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43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34C-422A-44FA-9F4E-86BA743E016E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6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EAEE-BF94-4CDA-89A1-E753887AB8EA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9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837E-DBCA-4D2E-8138-62B843E43AF4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42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1A9-2CA1-4BDE-8C67-A545182BD127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7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4AC7-1100-44EA-8F9C-E5DBDEA7D449}" type="datetime1">
              <a:rPr lang="de-DE" smtClean="0"/>
              <a:t>26.05.2016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3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E26B-AC6B-4C45-89F1-6CA9D55DC38C}" type="datetime1">
              <a:rPr lang="de-DE" smtClean="0"/>
              <a:t>26.05.2016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84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145-3C59-4A7A-BD65-32A97E4041F7}" type="datetime1">
              <a:rPr lang="de-DE" smtClean="0"/>
              <a:t>26.05.2016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5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E4A1-252F-482D-917D-572A8573A0A3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AD7-458A-4C47-AE6E-E8AA0082162C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B661DFC-524D-4375-8114-3A40E5569A19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5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8D6-946E-42E3-8E85-98905D3A183E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19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25F7-114D-4253-B6F1-3DFC0980350E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08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12A-5690-4FF1-96CA-84F774729477}" type="datetime1">
              <a:rPr lang="de-DE" smtClean="0"/>
              <a:t>26.05.2016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4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464-1C9C-4643-89F8-D6EAD5AB0D99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38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9431-C894-4242-A82B-2FA15729ACBA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6D08-D933-4764-B0DA-77E2393D2353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2DE-40C5-4995-8DC3-F03DB235C5A2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C105-8D9E-4C5F-BE74-83255AE0E00C}" type="datetime1">
              <a:rPr lang="de-DE" smtClean="0"/>
              <a:t>26.05.2016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9CB7-773C-4627-B446-524B07D6DB81}" type="datetime1">
              <a:rPr lang="de-DE" smtClean="0"/>
              <a:t>26.05.2016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536-2120-49AA-A6C4-82236EAC0390}" type="datetime1">
              <a:rPr lang="de-DE" smtClean="0"/>
              <a:t>26.05.2016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2CF1-9229-4B31-BFF6-AD3CCBD7C661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90AC-24D8-42A0-B51D-7399001C5B4B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0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32BEB0-F32D-4EC8-BB16-F73A34AC404F}" type="datetime1">
              <a:rPr lang="de-DE" smtClean="0"/>
              <a:t>26.05.2016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58B5F22-AD80-43F1-907A-6AB935494E99}" type="datetime1">
              <a:rPr lang="de-DE" smtClean="0"/>
              <a:t>26.05.2016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0C47D0-7FF9-4228-A5D7-FDA0A01A22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8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Webprojekt -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859279" cy="434974"/>
          </a:xfrm>
        </p:spPr>
        <p:txBody>
          <a:bodyPr/>
          <a:lstStyle/>
          <a:p>
            <a:r>
              <a:rPr lang="de-DE" dirty="0" smtClean="0"/>
              <a:t>Von Sebastian </a:t>
            </a:r>
            <a:r>
              <a:rPr lang="de-DE" dirty="0" err="1" smtClean="0"/>
              <a:t>Röhling</a:t>
            </a:r>
            <a:r>
              <a:rPr lang="de-DE" dirty="0" smtClean="0"/>
              <a:t> und Vincent Manz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11" y="3649216"/>
            <a:ext cx="4754880" cy="70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4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Einbindung von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smtClean="0"/>
              <a:t>Buttons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des Heise</a:t>
            </a:r>
            <a:br>
              <a:rPr lang="de-DE" dirty="0"/>
            </a:br>
            <a:r>
              <a:rPr lang="de-DE" dirty="0"/>
              <a:t>Plug-Ins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10</a:t>
            </a:fld>
            <a:endParaRPr lang="de-DE"/>
          </a:p>
        </p:txBody>
      </p:sp>
      <p:pic>
        <p:nvPicPr>
          <p:cNvPr id="1030" name="Picture 6" descr="https://rohitink.com/wp-content/uploads/2013/09/sociocons-1024x7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42" y="1101910"/>
            <a:ext cx="3996194" cy="291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04732" cy="38526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351" y="5544107"/>
            <a:ext cx="7564124" cy="1234160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 rot="2487600">
            <a:off x="3473510" y="4368539"/>
            <a:ext cx="1777652" cy="579624"/>
          </a:xfrm>
          <a:prstGeom prst="rightArrow">
            <a:avLst>
              <a:gd name="adj1" fmla="val 50000"/>
              <a:gd name="adj2" fmla="val 5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6450"/>
            <a:ext cx="3504351" cy="5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Erfüllung der Anforderungen – Client-Server-Architektur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Anmeldefunktion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node.js und AJAX-Call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14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24256" y="2206753"/>
            <a:ext cx="11423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1"/>
                </a:solidFill>
              </a:rPr>
              <a:t>GET</a:t>
            </a:r>
          </a:p>
          <a:p>
            <a:endParaRPr lang="de-DE" sz="3600" i="1" dirty="0">
              <a:solidFill>
                <a:schemeClr val="accent1"/>
              </a:solidFill>
            </a:endParaRPr>
          </a:p>
          <a:p>
            <a:r>
              <a:rPr lang="de-DE" sz="3600" i="1" dirty="0" smtClean="0">
                <a:solidFill>
                  <a:schemeClr val="accent1"/>
                </a:solidFill>
              </a:rPr>
              <a:t>“localhost:3000/</a:t>
            </a:r>
            <a:r>
              <a:rPr lang="de-DE" sz="3600" i="1" dirty="0" err="1" smtClean="0">
                <a:solidFill>
                  <a:schemeClr val="accent1"/>
                </a:solidFill>
              </a:rPr>
              <a:t>getUser</a:t>
            </a:r>
            <a:r>
              <a:rPr lang="de-DE" sz="3600" i="1" dirty="0">
                <a:solidFill>
                  <a:schemeClr val="accent1"/>
                </a:solidFill>
              </a:rPr>
              <a:t>/[</a:t>
            </a:r>
            <a:r>
              <a:rPr lang="de-DE" sz="3600" i="1" dirty="0" err="1">
                <a:solidFill>
                  <a:schemeClr val="accent1"/>
                </a:solidFill>
              </a:rPr>
              <a:t>username</a:t>
            </a:r>
            <a:r>
              <a:rPr lang="de-DE" sz="3600" i="1" dirty="0">
                <a:solidFill>
                  <a:schemeClr val="accent1"/>
                </a:solidFill>
              </a:rPr>
              <a:t>]/[</a:t>
            </a:r>
            <a:r>
              <a:rPr lang="de-DE" sz="3600" i="1" dirty="0" err="1">
                <a:solidFill>
                  <a:schemeClr val="accent1"/>
                </a:solidFill>
              </a:rPr>
              <a:t>password</a:t>
            </a:r>
            <a:r>
              <a:rPr lang="de-DE" sz="3600" i="1" dirty="0">
                <a:solidFill>
                  <a:schemeClr val="accent1"/>
                </a:solidFill>
              </a:rPr>
              <a:t>]“</a:t>
            </a:r>
            <a:endParaRPr lang="de-D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4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 &amp; 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Vincent Manz &amp; Sebastian Röhling, 01.06.2016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smtClean="0"/>
              <a:t>Webseiten Demo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Erfüllung der Anforderungen – Technical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Dive</a:t>
            </a:r>
            <a:endParaRPr lang="de-DE" dirty="0" smtClean="0"/>
          </a:p>
          <a:p>
            <a:pPr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Q &amp; A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Webseiten Demo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der Webseite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smtClean="0"/>
              <a:t>Kopieren des „</a:t>
            </a:r>
            <a:r>
              <a:rPr lang="de-DE" dirty="0" err="1" smtClean="0"/>
              <a:t>php</a:t>
            </a:r>
            <a:r>
              <a:rPr lang="de-DE" i="1" dirty="0" smtClean="0"/>
              <a:t>“</a:t>
            </a:r>
            <a:r>
              <a:rPr lang="de-DE" dirty="0"/>
              <a:t> Ordners in </a:t>
            </a:r>
            <a:r>
              <a:rPr lang="de-DE" dirty="0" smtClean="0"/>
              <a:t>„C:/</a:t>
            </a:r>
            <a:r>
              <a:rPr lang="de-DE" dirty="0" err="1" smtClean="0"/>
              <a:t>Program</a:t>
            </a:r>
            <a:r>
              <a:rPr lang="de-DE" dirty="0" smtClean="0"/>
              <a:t> Files/XAMPP/</a:t>
            </a:r>
            <a:r>
              <a:rPr lang="de-DE" dirty="0" err="1" smtClean="0"/>
              <a:t>htdocs</a:t>
            </a:r>
            <a:r>
              <a:rPr lang="de-DE" dirty="0" smtClean="0"/>
              <a:t>“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Starten des </a:t>
            </a:r>
            <a:r>
              <a:rPr lang="de-DE" dirty="0" err="1" smtClean="0"/>
              <a:t>Tomcat</a:t>
            </a:r>
            <a:r>
              <a:rPr lang="de-DE" dirty="0" smtClean="0"/>
              <a:t>- und MySQL-Servers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„server.js“ im Ordner „</a:t>
            </a:r>
            <a:r>
              <a:rPr lang="de-DE" dirty="0" err="1" smtClean="0"/>
              <a:t>nodejs</a:t>
            </a:r>
            <a:r>
              <a:rPr lang="de-DE" dirty="0" smtClean="0"/>
              <a:t>“ per Befehl „</a:t>
            </a:r>
            <a:r>
              <a:rPr lang="de-DE" dirty="0" err="1" smtClean="0"/>
              <a:t>node</a:t>
            </a:r>
            <a:r>
              <a:rPr lang="de-DE" dirty="0" smtClean="0"/>
              <a:t> server.js“ in Eingabeaufforderung starten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„index.html“ im Ordner „</a:t>
            </a:r>
            <a:r>
              <a:rPr lang="de-DE" dirty="0" err="1" smtClean="0"/>
              <a:t>homepage</a:t>
            </a:r>
            <a:r>
              <a:rPr lang="de-DE" dirty="0" smtClean="0"/>
              <a:t>“ im Browser öffnen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Erfüllung der Anforderungen – Benutzeroberfläche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Bootstrap &amp; </a:t>
            </a:r>
            <a:r>
              <a:rPr lang="de-DE" dirty="0" err="1" smtClean="0"/>
              <a:t>Responsive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Clientseitiges </a:t>
            </a:r>
            <a:r>
              <a:rPr lang="de-DE" dirty="0" smtClean="0"/>
              <a:t>JavaScript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benutzerspezifische</a:t>
            </a:r>
            <a:br>
              <a:rPr lang="de-DE" dirty="0"/>
            </a:br>
            <a:r>
              <a:rPr lang="de-DE" dirty="0"/>
              <a:t>Seiteninhalte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62972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1104" y="2621280"/>
            <a:ext cx="11545824" cy="270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64480" y="1341120"/>
            <a:ext cx="3011424" cy="268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822</Words>
  <Application>Microsoft Office PowerPoint</Application>
  <PresentationFormat>Breitbild</PresentationFormat>
  <Paragraphs>107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Quotable</vt:lpstr>
      <vt:lpstr>Webprojekt -</vt:lpstr>
      <vt:lpstr>Agenda</vt:lpstr>
      <vt:lpstr>Webseiten Demo</vt:lpstr>
      <vt:lpstr>Starten der Webseite</vt:lpstr>
      <vt:lpstr>Erfüllung der Anforderungen – Benutzeroberfläche</vt:lpstr>
      <vt:lpstr>HTML</vt:lpstr>
      <vt:lpstr>CSS</vt:lpstr>
      <vt:lpstr>Clientseitiges JavaScript</vt:lpstr>
      <vt:lpstr>PowerPoint-Präsentation</vt:lpstr>
      <vt:lpstr>Einbindung von Social Buttons</vt:lpstr>
      <vt:lpstr>PowerPoint-Präsentation</vt:lpstr>
      <vt:lpstr>Erfüllung der Anforderungen – Client-Server-Architektur</vt:lpstr>
      <vt:lpstr>Anmeldefunktion</vt:lpstr>
      <vt:lpstr>PowerPoint-Präsentation</vt:lpstr>
      <vt:lpstr>Fazit</vt:lpstr>
      <vt:lpstr>Q &amp; A</vt:lpstr>
      <vt:lpstr>Vielen Dank für Ihre Aufmerksamkeit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</dc:title>
  <dc:creator>Manz, Vincent</dc:creator>
  <cp:lastModifiedBy>Sebastian Röhling</cp:lastModifiedBy>
  <cp:revision>24</cp:revision>
  <dcterms:created xsi:type="dcterms:W3CDTF">2016-05-25T14:18:39Z</dcterms:created>
  <dcterms:modified xsi:type="dcterms:W3CDTF">2016-05-26T01:48:54Z</dcterms:modified>
</cp:coreProperties>
</file>