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737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5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3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1D46D0-000B-4F33-B2D3-0C202FDDF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nl-NL" dirty="0"/>
              <a:t>Sprint review</a:t>
            </a:r>
            <a:br>
              <a:rPr lang="nl-NL" dirty="0"/>
            </a:br>
            <a:r>
              <a:rPr lang="nl-NL" dirty="0"/>
              <a:t>Sprint 1</a:t>
            </a:r>
            <a:endParaRPr lang="LID4096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B561DA-7EAC-4638-8D14-441FF510C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r>
              <a:rPr lang="nl-NL"/>
              <a:t>PongSite</a:t>
            </a:r>
          </a:p>
          <a:p>
            <a:r>
              <a:rPr lang="nl-NL"/>
              <a:t>Jeroen Koeter</a:t>
            </a:r>
            <a:endParaRPr lang="LID4096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62EB14DA-7657-4F21-BE78-27DEEC71C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5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9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5BBAB-FB55-40F3-A60A-4604D50C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sprint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8EA77-FE09-43B1-857D-228056E4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Register Free </a:t>
            </a:r>
            <a:r>
              <a:rPr lang="nl-NL" dirty="0" err="1"/>
              <a:t>Azure</a:t>
            </a:r>
            <a:r>
              <a:rPr lang="nl-NL" dirty="0"/>
              <a:t> environment</a:t>
            </a:r>
          </a:p>
          <a:p>
            <a:r>
              <a:rPr lang="nl-NL" dirty="0"/>
              <a:t>Register jeroen.koeter.me</a:t>
            </a:r>
          </a:p>
          <a:p>
            <a:r>
              <a:rPr lang="nl-NL" dirty="0"/>
              <a:t>Research front end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  <a:p>
            <a:r>
              <a:rPr lang="nl-NL" dirty="0"/>
              <a:t>Research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</a:p>
          <a:p>
            <a:r>
              <a:rPr lang="nl-NL" dirty="0"/>
              <a:t>Research CI/CD</a:t>
            </a:r>
          </a:p>
          <a:p>
            <a:r>
              <a:rPr lang="nl-NL" dirty="0"/>
              <a:t>Make a sprint review template</a:t>
            </a:r>
          </a:p>
        </p:txBody>
      </p:sp>
    </p:spTree>
    <p:extLst>
      <p:ext uri="{BB962C8B-B14F-4D97-AF65-F5344CB8AC3E}">
        <p14:creationId xmlns:p14="http://schemas.microsoft.com/office/powerpoint/2010/main" val="1939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6A530-EB7C-4F41-94EB-E817769F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Finished</a:t>
            </a:r>
            <a:r>
              <a:rPr lang="nl-NL" dirty="0"/>
              <a:t> Goals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9ED491-8139-4A43-A95C-08F3DDF7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Register Free </a:t>
            </a:r>
            <a:r>
              <a:rPr lang="nl-NL" dirty="0" err="1"/>
              <a:t>Azure</a:t>
            </a:r>
            <a:r>
              <a:rPr lang="nl-NL" dirty="0"/>
              <a:t> environment</a:t>
            </a:r>
          </a:p>
          <a:p>
            <a:r>
              <a:rPr lang="nl-NL" dirty="0"/>
              <a:t>Register jeroen.koeter.me</a:t>
            </a:r>
          </a:p>
          <a:p>
            <a:r>
              <a:rPr lang="nl-NL" dirty="0"/>
              <a:t>Research front end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  <a:p>
            <a:r>
              <a:rPr lang="nl-NL" dirty="0"/>
              <a:t>Research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</a:p>
          <a:p>
            <a:r>
              <a:rPr lang="nl-NL" dirty="0"/>
              <a:t>Research CI/CD</a:t>
            </a:r>
          </a:p>
          <a:p>
            <a:r>
              <a:rPr lang="nl-NL" dirty="0"/>
              <a:t>Make a sprint review template</a:t>
            </a:r>
          </a:p>
          <a:p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DDF17B8-4F49-4FFA-98FC-BD9A358CD948}"/>
              </a:ext>
            </a:extLst>
          </p:cNvPr>
          <p:cNvSpPr txBox="1">
            <a:spLocks/>
          </p:cNvSpPr>
          <p:nvPr/>
        </p:nvSpPr>
        <p:spPr>
          <a:xfrm>
            <a:off x="989400" y="1685924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960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96909-F99F-49B1-9FB8-EBD7C58D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Unfinished</a:t>
            </a:r>
            <a:r>
              <a:rPr lang="nl-NL" dirty="0"/>
              <a:t> Goals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B70DBB-8147-4C8A-8D4B-833AD57D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Everything</a:t>
            </a:r>
            <a:r>
              <a:rPr lang="nl-NL" dirty="0"/>
              <a:t> was </a:t>
            </a:r>
            <a:r>
              <a:rPr lang="nl-NL" dirty="0" err="1"/>
              <a:t>finished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sprint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2185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68134-56B9-4AE1-876B-510935AB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next sprint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7C09D0-B957-47B5-983B-0C510579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Design UI</a:t>
            </a:r>
          </a:p>
          <a:p>
            <a:r>
              <a:rPr lang="nl-NL" dirty="0"/>
              <a:t>Set up CI/CD</a:t>
            </a:r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Pong</a:t>
            </a:r>
            <a:r>
              <a:rPr lang="nl-NL" dirty="0"/>
              <a:t> game </a:t>
            </a:r>
            <a:r>
              <a:rPr lang="nl-NL" dirty="0" err="1"/>
              <a:t>vs</a:t>
            </a:r>
            <a:r>
              <a:rPr lang="nl-NL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300972744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Breedbeeld</PresentationFormat>
  <Paragraphs>23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Sprint review Sprint 1</vt:lpstr>
      <vt:lpstr>Goals for this sprint</vt:lpstr>
      <vt:lpstr>Finished Goals</vt:lpstr>
      <vt:lpstr>Unfinished Goals</vt:lpstr>
      <vt:lpstr>Goals for the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jeroen koeter</dc:creator>
  <cp:lastModifiedBy>jeroen koeter</cp:lastModifiedBy>
  <cp:revision>5</cp:revision>
  <dcterms:created xsi:type="dcterms:W3CDTF">2021-03-15T09:15:49Z</dcterms:created>
  <dcterms:modified xsi:type="dcterms:W3CDTF">2021-03-31T15:33:35Z</dcterms:modified>
</cp:coreProperties>
</file>