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1"/>
  </p:notesMasterIdLst>
  <p:sldIdLst>
    <p:sldId id="256" r:id="rId5"/>
    <p:sldId id="257" r:id="rId6"/>
    <p:sldId id="288" r:id="rId7"/>
    <p:sldId id="259" r:id="rId8"/>
    <p:sldId id="258" r:id="rId9"/>
    <p:sldId id="260" r:id="rId10"/>
    <p:sldId id="267" r:id="rId11"/>
    <p:sldId id="285" r:id="rId12"/>
    <p:sldId id="261" r:id="rId13"/>
    <p:sldId id="286" r:id="rId14"/>
    <p:sldId id="262" r:id="rId15"/>
    <p:sldId id="287" r:id="rId16"/>
    <p:sldId id="263" r:id="rId17"/>
    <p:sldId id="264" r:id="rId18"/>
    <p:sldId id="265" r:id="rId19"/>
    <p:sldId id="276" r:id="rId20"/>
    <p:sldId id="268" r:id="rId21"/>
    <p:sldId id="270" r:id="rId22"/>
    <p:sldId id="269" r:id="rId23"/>
    <p:sldId id="294" r:id="rId24"/>
    <p:sldId id="273" r:id="rId25"/>
    <p:sldId id="271" r:id="rId26"/>
    <p:sldId id="272" r:id="rId27"/>
    <p:sldId id="274" r:id="rId28"/>
    <p:sldId id="275" r:id="rId29"/>
    <p:sldId id="277" r:id="rId30"/>
    <p:sldId id="278" r:id="rId31"/>
    <p:sldId id="279" r:id="rId32"/>
    <p:sldId id="280" r:id="rId33"/>
    <p:sldId id="281" r:id="rId34"/>
    <p:sldId id="282" r:id="rId35"/>
    <p:sldId id="293" r:id="rId36"/>
    <p:sldId id="283" r:id="rId37"/>
    <p:sldId id="284" r:id="rId38"/>
    <p:sldId id="292" r:id="rId39"/>
    <p:sldId id="290" r:id="rId4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AA6DAD-7B9A-4838-8413-C9FEEACB7C41}" v="4" dt="2022-09-01T09:11:27.5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ud van den Hooff" userId="8d3e2dca-c4b1-475e-893d-a7935eb50cff" providerId="ADAL" clId="{E582BC7F-7D12-8142-A904-D7C38ACED443}"/>
    <pc:docChg chg="undo redo custSel addSld delSld modSld sldOrd">
      <pc:chgData name="Ruud van den Hooff" userId="8d3e2dca-c4b1-475e-893d-a7935eb50cff" providerId="ADAL" clId="{E582BC7F-7D12-8142-A904-D7C38ACED443}" dt="2022-07-11T11:39:27.861" v="787" actId="2696"/>
      <pc:docMkLst>
        <pc:docMk/>
      </pc:docMkLst>
      <pc:sldChg chg="modNotesTx">
        <pc:chgData name="Ruud van den Hooff" userId="8d3e2dca-c4b1-475e-893d-a7935eb50cff" providerId="ADAL" clId="{E582BC7F-7D12-8142-A904-D7C38ACED443}" dt="2022-07-07T09:09:55.285" v="271" actId="20577"/>
        <pc:sldMkLst>
          <pc:docMk/>
          <pc:sldMk cId="3941711620" sldId="258"/>
        </pc:sldMkLst>
      </pc:sldChg>
      <pc:sldChg chg="modNotesTx">
        <pc:chgData name="Ruud van den Hooff" userId="8d3e2dca-c4b1-475e-893d-a7935eb50cff" providerId="ADAL" clId="{E582BC7F-7D12-8142-A904-D7C38ACED443}" dt="2022-07-07T09:07:09.373" v="115" actId="20577"/>
        <pc:sldMkLst>
          <pc:docMk/>
          <pc:sldMk cId="584929557" sldId="259"/>
        </pc:sldMkLst>
      </pc:sldChg>
      <pc:sldChg chg="modSp mod">
        <pc:chgData name="Ruud van den Hooff" userId="8d3e2dca-c4b1-475e-893d-a7935eb50cff" providerId="ADAL" clId="{E582BC7F-7D12-8142-A904-D7C38ACED443}" dt="2022-07-07T09:07:55.387" v="123" actId="20577"/>
        <pc:sldMkLst>
          <pc:docMk/>
          <pc:sldMk cId="2234372838" sldId="260"/>
        </pc:sldMkLst>
        <pc:spChg chg="mod">
          <ac:chgData name="Ruud van den Hooff" userId="8d3e2dca-c4b1-475e-893d-a7935eb50cff" providerId="ADAL" clId="{E582BC7F-7D12-8142-A904-D7C38ACED443}" dt="2022-07-07T09:07:55.387" v="123" actId="20577"/>
          <ac:spMkLst>
            <pc:docMk/>
            <pc:sldMk cId="2234372838" sldId="260"/>
            <ac:spMk id="3" creationId="{E38DA1F9-96C7-BB82-06ED-B074EA6273A6}"/>
          </ac:spMkLst>
        </pc:spChg>
      </pc:sldChg>
      <pc:sldChg chg="modSp mod">
        <pc:chgData name="Ruud van den Hooff" userId="8d3e2dca-c4b1-475e-893d-a7935eb50cff" providerId="ADAL" clId="{E582BC7F-7D12-8142-A904-D7C38ACED443}" dt="2022-07-07T09:12:48.862" v="283" actId="1076"/>
        <pc:sldMkLst>
          <pc:docMk/>
          <pc:sldMk cId="1036840567" sldId="261"/>
        </pc:sldMkLst>
        <pc:spChg chg="mod">
          <ac:chgData name="Ruud van den Hooff" userId="8d3e2dca-c4b1-475e-893d-a7935eb50cff" providerId="ADAL" clId="{E582BC7F-7D12-8142-A904-D7C38ACED443}" dt="2022-07-07T09:11:01.263" v="273" actId="255"/>
          <ac:spMkLst>
            <pc:docMk/>
            <pc:sldMk cId="1036840567" sldId="261"/>
            <ac:spMk id="2" creationId="{29A5F269-9070-77F4-2747-E704D23C9B1D}"/>
          </ac:spMkLst>
        </pc:spChg>
        <pc:spChg chg="mod">
          <ac:chgData name="Ruud van den Hooff" userId="8d3e2dca-c4b1-475e-893d-a7935eb50cff" providerId="ADAL" clId="{E582BC7F-7D12-8142-A904-D7C38ACED443}" dt="2022-07-07T09:12:45.735" v="282" actId="1076"/>
          <ac:spMkLst>
            <pc:docMk/>
            <pc:sldMk cId="1036840567" sldId="261"/>
            <ac:spMk id="4" creationId="{50EA2E41-06C5-938C-9089-7E86B157F72E}"/>
          </ac:spMkLst>
        </pc:spChg>
        <pc:spChg chg="mod">
          <ac:chgData name="Ruud van den Hooff" userId="8d3e2dca-c4b1-475e-893d-a7935eb50cff" providerId="ADAL" clId="{E582BC7F-7D12-8142-A904-D7C38ACED443}" dt="2022-07-07T09:12:48.862" v="283" actId="1076"/>
          <ac:spMkLst>
            <pc:docMk/>
            <pc:sldMk cId="1036840567" sldId="261"/>
            <ac:spMk id="5" creationId="{63FD84F7-0CB7-1117-D7A3-EA6AAE10147A}"/>
          </ac:spMkLst>
        </pc:spChg>
        <pc:spChg chg="mod">
          <ac:chgData name="Ruud van den Hooff" userId="8d3e2dca-c4b1-475e-893d-a7935eb50cff" providerId="ADAL" clId="{E582BC7F-7D12-8142-A904-D7C38ACED443}" dt="2022-07-07T09:12:10.990" v="278" actId="1076"/>
          <ac:spMkLst>
            <pc:docMk/>
            <pc:sldMk cId="1036840567" sldId="261"/>
            <ac:spMk id="7" creationId="{81214367-8381-AB42-16D4-EC3F67106106}"/>
          </ac:spMkLst>
        </pc:spChg>
        <pc:spChg chg="mod">
          <ac:chgData name="Ruud van den Hooff" userId="8d3e2dca-c4b1-475e-893d-a7935eb50cff" providerId="ADAL" clId="{E582BC7F-7D12-8142-A904-D7C38ACED443}" dt="2022-07-07T09:12:25.867" v="280" actId="1076"/>
          <ac:spMkLst>
            <pc:docMk/>
            <pc:sldMk cId="1036840567" sldId="261"/>
            <ac:spMk id="8" creationId="{1B6FC581-93F5-3EEF-E35A-0F50B0209C8D}"/>
          </ac:spMkLst>
        </pc:spChg>
        <pc:spChg chg="mod">
          <ac:chgData name="Ruud van den Hooff" userId="8d3e2dca-c4b1-475e-893d-a7935eb50cff" providerId="ADAL" clId="{E582BC7F-7D12-8142-A904-D7C38ACED443}" dt="2022-07-07T09:12:33.913" v="281" actId="1076"/>
          <ac:spMkLst>
            <pc:docMk/>
            <pc:sldMk cId="1036840567" sldId="261"/>
            <ac:spMk id="9" creationId="{7EF241EE-3ABB-E7B7-91B6-B4A4D9A13A88}"/>
          </ac:spMkLst>
        </pc:spChg>
      </pc:sldChg>
      <pc:sldChg chg="addSp modSp mod">
        <pc:chgData name="Ruud van den Hooff" userId="8d3e2dca-c4b1-475e-893d-a7935eb50cff" providerId="ADAL" clId="{E582BC7F-7D12-8142-A904-D7C38ACED443}" dt="2022-07-07T09:15:13.464" v="301" actId="1076"/>
        <pc:sldMkLst>
          <pc:docMk/>
          <pc:sldMk cId="717994670" sldId="263"/>
        </pc:sldMkLst>
        <pc:spChg chg="add mod">
          <ac:chgData name="Ruud van den Hooff" userId="8d3e2dca-c4b1-475e-893d-a7935eb50cff" providerId="ADAL" clId="{E582BC7F-7D12-8142-A904-D7C38ACED443}" dt="2022-07-07T09:15:07.720" v="300" actId="1076"/>
          <ac:spMkLst>
            <pc:docMk/>
            <pc:sldMk cId="717994670" sldId="263"/>
            <ac:spMk id="3" creationId="{93BD6848-F543-8E36-C45D-C954971B80ED}"/>
          </ac:spMkLst>
        </pc:spChg>
        <pc:spChg chg="add mod">
          <ac:chgData name="Ruud van den Hooff" userId="8d3e2dca-c4b1-475e-893d-a7935eb50cff" providerId="ADAL" clId="{E582BC7F-7D12-8142-A904-D7C38ACED443}" dt="2022-07-07T09:15:13.464" v="301" actId="1076"/>
          <ac:spMkLst>
            <pc:docMk/>
            <pc:sldMk cId="717994670" sldId="263"/>
            <ac:spMk id="4" creationId="{0FA3F084-1F77-11EB-8B78-F9A171799CA5}"/>
          </ac:spMkLst>
        </pc:spChg>
        <pc:spChg chg="add mod">
          <ac:chgData name="Ruud van den Hooff" userId="8d3e2dca-c4b1-475e-893d-a7935eb50cff" providerId="ADAL" clId="{E582BC7F-7D12-8142-A904-D7C38ACED443}" dt="2022-07-07T09:14:54.155" v="299" actId="1076"/>
          <ac:spMkLst>
            <pc:docMk/>
            <pc:sldMk cId="717994670" sldId="263"/>
            <ac:spMk id="5" creationId="{55174C00-40EA-CE4B-C91A-D06E8D11E573}"/>
          </ac:spMkLst>
        </pc:spChg>
      </pc:sldChg>
      <pc:sldChg chg="modNotesTx">
        <pc:chgData name="Ruud van den Hooff" userId="8d3e2dca-c4b1-475e-893d-a7935eb50cff" providerId="ADAL" clId="{E582BC7F-7D12-8142-A904-D7C38ACED443}" dt="2022-07-07T09:16:33.160" v="312" actId="20577"/>
        <pc:sldMkLst>
          <pc:docMk/>
          <pc:sldMk cId="1635327688" sldId="270"/>
        </pc:sldMkLst>
      </pc:sldChg>
      <pc:sldChg chg="modNotesTx">
        <pc:chgData name="Ruud van den Hooff" userId="8d3e2dca-c4b1-475e-893d-a7935eb50cff" providerId="ADAL" clId="{E582BC7F-7D12-8142-A904-D7C38ACED443}" dt="2022-07-07T09:17:03.901" v="321" actId="20577"/>
        <pc:sldMkLst>
          <pc:docMk/>
          <pc:sldMk cId="3513816227" sldId="271"/>
        </pc:sldMkLst>
      </pc:sldChg>
      <pc:sldChg chg="modSp mod modNotesTx">
        <pc:chgData name="Ruud van den Hooff" userId="8d3e2dca-c4b1-475e-893d-a7935eb50cff" providerId="ADAL" clId="{E582BC7F-7D12-8142-A904-D7C38ACED443}" dt="2022-07-07T09:19:03.671" v="538" actId="20577"/>
        <pc:sldMkLst>
          <pc:docMk/>
          <pc:sldMk cId="106424925" sldId="272"/>
        </pc:sldMkLst>
        <pc:spChg chg="mod">
          <ac:chgData name="Ruud van den Hooff" userId="8d3e2dca-c4b1-475e-893d-a7935eb50cff" providerId="ADAL" clId="{E582BC7F-7D12-8142-A904-D7C38ACED443}" dt="2022-07-06T14:54:02.911" v="39" actId="20577"/>
          <ac:spMkLst>
            <pc:docMk/>
            <pc:sldMk cId="106424925" sldId="272"/>
            <ac:spMk id="18" creationId="{0E423551-7926-E83C-0B96-77C4DCA9DA0F}"/>
          </ac:spMkLst>
        </pc:spChg>
      </pc:sldChg>
      <pc:sldChg chg="modSp mod">
        <pc:chgData name="Ruud van den Hooff" userId="8d3e2dca-c4b1-475e-893d-a7935eb50cff" providerId="ADAL" clId="{E582BC7F-7D12-8142-A904-D7C38ACED443}" dt="2022-07-07T09:16:12.427" v="302" actId="20577"/>
        <pc:sldMkLst>
          <pc:docMk/>
          <pc:sldMk cId="231128060" sldId="276"/>
        </pc:sldMkLst>
        <pc:spChg chg="mod">
          <ac:chgData name="Ruud van den Hooff" userId="8d3e2dca-c4b1-475e-893d-a7935eb50cff" providerId="ADAL" clId="{E582BC7F-7D12-8142-A904-D7C38ACED443}" dt="2022-07-07T09:16:12.427" v="302" actId="20577"/>
          <ac:spMkLst>
            <pc:docMk/>
            <pc:sldMk cId="231128060" sldId="276"/>
            <ac:spMk id="3" creationId="{E38DA1F9-96C7-BB82-06ED-B074EA6273A6}"/>
          </ac:spMkLst>
        </pc:spChg>
      </pc:sldChg>
      <pc:sldChg chg="modNotesTx">
        <pc:chgData name="Ruud van den Hooff" userId="8d3e2dca-c4b1-475e-893d-a7935eb50cff" providerId="ADAL" clId="{E582BC7F-7D12-8142-A904-D7C38ACED443}" dt="2022-07-06T14:54:39.734" v="58" actId="20577"/>
        <pc:sldMkLst>
          <pc:docMk/>
          <pc:sldMk cId="3615110531" sldId="280"/>
        </pc:sldMkLst>
      </pc:sldChg>
      <pc:sldChg chg="modNotesTx">
        <pc:chgData name="Ruud van den Hooff" userId="8d3e2dca-c4b1-475e-893d-a7935eb50cff" providerId="ADAL" clId="{E582BC7F-7D12-8142-A904-D7C38ACED443}" dt="2022-07-07T09:45:45.085" v="688" actId="20577"/>
        <pc:sldMkLst>
          <pc:docMk/>
          <pc:sldMk cId="3755392609" sldId="282"/>
        </pc:sldMkLst>
      </pc:sldChg>
      <pc:sldChg chg="modNotesTx">
        <pc:chgData name="Ruud van den Hooff" userId="8d3e2dca-c4b1-475e-893d-a7935eb50cff" providerId="ADAL" clId="{E582BC7F-7D12-8142-A904-D7C38ACED443}" dt="2022-07-07T09:44:21.482" v="611" actId="20577"/>
        <pc:sldMkLst>
          <pc:docMk/>
          <pc:sldMk cId="4231077709" sldId="283"/>
        </pc:sldMkLst>
      </pc:sldChg>
      <pc:sldChg chg="modNotesTx">
        <pc:chgData name="Ruud van den Hooff" userId="8d3e2dca-c4b1-475e-893d-a7935eb50cff" providerId="ADAL" clId="{E582BC7F-7D12-8142-A904-D7C38ACED443}" dt="2022-07-07T09:46:09.215" v="699" actId="20577"/>
        <pc:sldMkLst>
          <pc:docMk/>
          <pc:sldMk cId="59492094" sldId="284"/>
        </pc:sldMkLst>
      </pc:sldChg>
      <pc:sldChg chg="add ord modNotesTx">
        <pc:chgData name="Ruud van den Hooff" userId="8d3e2dca-c4b1-475e-893d-a7935eb50cff" providerId="ADAL" clId="{E582BC7F-7D12-8142-A904-D7C38ACED443}" dt="2022-07-06T14:50:26.643" v="30" actId="20578"/>
        <pc:sldMkLst>
          <pc:docMk/>
          <pc:sldMk cId="2653888322" sldId="285"/>
        </pc:sldMkLst>
      </pc:sldChg>
      <pc:sldChg chg="add ord">
        <pc:chgData name="Ruud van den Hooff" userId="8d3e2dca-c4b1-475e-893d-a7935eb50cff" providerId="ADAL" clId="{E582BC7F-7D12-8142-A904-D7C38ACED443}" dt="2022-07-06T14:50:47.334" v="32" actId="20578"/>
        <pc:sldMkLst>
          <pc:docMk/>
          <pc:sldMk cId="3728158107" sldId="286"/>
        </pc:sldMkLst>
      </pc:sldChg>
      <pc:sldChg chg="add ord">
        <pc:chgData name="Ruud van den Hooff" userId="8d3e2dca-c4b1-475e-893d-a7935eb50cff" providerId="ADAL" clId="{E582BC7F-7D12-8142-A904-D7C38ACED443}" dt="2022-07-06T14:51:04.090" v="34" actId="20578"/>
        <pc:sldMkLst>
          <pc:docMk/>
          <pc:sldMk cId="1457048923" sldId="287"/>
        </pc:sldMkLst>
      </pc:sldChg>
      <pc:sldChg chg="modSp add mod ord modNotesTx">
        <pc:chgData name="Ruud van den Hooff" userId="8d3e2dca-c4b1-475e-893d-a7935eb50cff" providerId="ADAL" clId="{E582BC7F-7D12-8142-A904-D7C38ACED443}" dt="2022-07-11T11:39:23.111" v="786" actId="20577"/>
        <pc:sldMkLst>
          <pc:docMk/>
          <pc:sldMk cId="522654786" sldId="288"/>
        </pc:sldMkLst>
        <pc:spChg chg="mod">
          <ac:chgData name="Ruud van den Hooff" userId="8d3e2dca-c4b1-475e-893d-a7935eb50cff" providerId="ADAL" clId="{E582BC7F-7D12-8142-A904-D7C38ACED443}" dt="2022-07-11T11:39:23.111" v="786" actId="20577"/>
          <ac:spMkLst>
            <pc:docMk/>
            <pc:sldMk cId="522654786" sldId="288"/>
            <ac:spMk id="2" creationId="{6BFB2F04-891B-2F04-5FBD-B812B3DC5F1E}"/>
          </ac:spMkLst>
        </pc:spChg>
        <pc:spChg chg="mod">
          <ac:chgData name="Ruud van den Hooff" userId="8d3e2dca-c4b1-475e-893d-a7935eb50cff" providerId="ADAL" clId="{E582BC7F-7D12-8142-A904-D7C38ACED443}" dt="2022-07-11T10:17:54.227" v="775" actId="1076"/>
          <ac:spMkLst>
            <pc:docMk/>
            <pc:sldMk cId="522654786" sldId="288"/>
            <ac:spMk id="5" creationId="{A985FEFE-027E-D472-2701-1B1D22389140}"/>
          </ac:spMkLst>
        </pc:spChg>
      </pc:sldChg>
      <pc:sldChg chg="addSp delSp modSp new del mod">
        <pc:chgData name="Ruud van den Hooff" userId="8d3e2dca-c4b1-475e-893d-a7935eb50cff" providerId="ADAL" clId="{E582BC7F-7D12-8142-A904-D7C38ACED443}" dt="2022-07-11T11:39:27.861" v="787" actId="2696"/>
        <pc:sldMkLst>
          <pc:docMk/>
          <pc:sldMk cId="3879114410" sldId="289"/>
        </pc:sldMkLst>
        <pc:spChg chg="mod">
          <ac:chgData name="Ruud van den Hooff" userId="8d3e2dca-c4b1-475e-893d-a7935eb50cff" providerId="ADAL" clId="{E582BC7F-7D12-8142-A904-D7C38ACED443}" dt="2022-07-11T10:05:05.137" v="710" actId="122"/>
          <ac:spMkLst>
            <pc:docMk/>
            <pc:sldMk cId="3879114410" sldId="289"/>
            <ac:spMk id="2" creationId="{B42E6505-D867-0C68-080E-624D2211A8E6}"/>
          </ac:spMkLst>
        </pc:spChg>
        <pc:spChg chg="add del mod">
          <ac:chgData name="Ruud van den Hooff" userId="8d3e2dca-c4b1-475e-893d-a7935eb50cff" providerId="ADAL" clId="{E582BC7F-7D12-8142-A904-D7C38ACED443}" dt="2022-07-11T10:17:28.442" v="770" actId="478"/>
          <ac:spMkLst>
            <pc:docMk/>
            <pc:sldMk cId="3879114410" sldId="289"/>
            <ac:spMk id="3" creationId="{FFE3B699-45EB-0BF3-B853-62F7B31FC3E4}"/>
          </ac:spMkLst>
        </pc:spChg>
        <pc:spChg chg="add del mod">
          <ac:chgData name="Ruud van den Hooff" userId="8d3e2dca-c4b1-475e-893d-a7935eb50cff" providerId="ADAL" clId="{E582BC7F-7D12-8142-A904-D7C38ACED443}" dt="2022-07-11T10:16:14.304" v="760"/>
          <ac:spMkLst>
            <pc:docMk/>
            <pc:sldMk cId="3879114410" sldId="289"/>
            <ac:spMk id="4" creationId="{68DDAECA-F489-B128-4DF2-A695AEFBFBDB}"/>
          </ac:spMkLst>
        </pc:spChg>
        <pc:spChg chg="add del mod">
          <ac:chgData name="Ruud van den Hooff" userId="8d3e2dca-c4b1-475e-893d-a7935eb50cff" providerId="ADAL" clId="{E582BC7F-7D12-8142-A904-D7C38ACED443}" dt="2022-07-11T10:17:31.840" v="772" actId="478"/>
          <ac:spMkLst>
            <pc:docMk/>
            <pc:sldMk cId="3879114410" sldId="289"/>
            <ac:spMk id="6" creationId="{A00819FC-B4AC-864F-87E3-7AAEFF90D157}"/>
          </ac:spMkLst>
        </pc:spChg>
        <pc:spChg chg="add mod">
          <ac:chgData name="Ruud van den Hooff" userId="8d3e2dca-c4b1-475e-893d-a7935eb50cff" providerId="ADAL" clId="{E582BC7F-7D12-8142-A904-D7C38ACED443}" dt="2022-07-11T10:17:39.750" v="774" actId="1076"/>
          <ac:spMkLst>
            <pc:docMk/>
            <pc:sldMk cId="3879114410" sldId="289"/>
            <ac:spMk id="7" creationId="{8215984A-3DE6-ADA3-9441-4DC55557902D}"/>
          </ac:spMkLst>
        </pc:spChg>
      </pc:sldChg>
      <pc:sldChg chg="add">
        <pc:chgData name="Ruud van den Hooff" userId="8d3e2dca-c4b1-475e-893d-a7935eb50cff" providerId="ADAL" clId="{E582BC7F-7D12-8142-A904-D7C38ACED443}" dt="2022-07-11T11:39:09.982" v="776" actId="2890"/>
        <pc:sldMkLst>
          <pc:docMk/>
          <pc:sldMk cId="2470805448" sldId="290"/>
        </pc:sldMkLst>
      </pc:sldChg>
    </pc:docChg>
  </pc:docChgLst>
  <pc:docChgLst>
    <pc:chgData name="Marc Rotsaert (1065070)" userId="S::1065070@hr.nl::f21aaf90-61b1-4821-9f9c-7bcd3c92ed3d" providerId="AD" clId="Web-{26AA6DAD-7B9A-4838-8413-C9FEEACB7C41}"/>
    <pc:docChg chg="modSld">
      <pc:chgData name="Marc Rotsaert (1065070)" userId="S::1065070@hr.nl::f21aaf90-61b1-4821-9f9c-7bcd3c92ed3d" providerId="AD" clId="Web-{26AA6DAD-7B9A-4838-8413-C9FEEACB7C41}" dt="2022-09-01T09:11:27.528" v="3" actId="1076"/>
      <pc:docMkLst>
        <pc:docMk/>
      </pc:docMkLst>
      <pc:sldChg chg="modSp">
        <pc:chgData name="Marc Rotsaert (1065070)" userId="S::1065070@hr.nl::f21aaf90-61b1-4821-9f9c-7bcd3c92ed3d" providerId="AD" clId="Web-{26AA6DAD-7B9A-4838-8413-C9FEEACB7C41}" dt="2022-09-01T09:11:27.528" v="3" actId="1076"/>
        <pc:sldMkLst>
          <pc:docMk/>
          <pc:sldMk cId="3513816227" sldId="271"/>
        </pc:sldMkLst>
        <pc:spChg chg="mod">
          <ac:chgData name="Marc Rotsaert (1065070)" userId="S::1065070@hr.nl::f21aaf90-61b1-4821-9f9c-7bcd3c92ed3d" providerId="AD" clId="Web-{26AA6DAD-7B9A-4838-8413-C9FEEACB7C41}" dt="2022-09-01T09:04:31.669" v="0" actId="1076"/>
          <ac:spMkLst>
            <pc:docMk/>
            <pc:sldMk cId="3513816227" sldId="271"/>
            <ac:spMk id="3" creationId="{9201366A-951C-B6EC-767E-21706A9C6C59}"/>
          </ac:spMkLst>
        </pc:spChg>
        <pc:spChg chg="mod">
          <ac:chgData name="Marc Rotsaert (1065070)" userId="S::1065070@hr.nl::f21aaf90-61b1-4821-9f9c-7bcd3c92ed3d" providerId="AD" clId="Web-{26AA6DAD-7B9A-4838-8413-C9FEEACB7C41}" dt="2022-09-01T09:04:33.685" v="1" actId="1076"/>
          <ac:spMkLst>
            <pc:docMk/>
            <pc:sldMk cId="3513816227" sldId="271"/>
            <ac:spMk id="5" creationId="{CEFDB67E-6CC9-CDBB-4E91-8DB5F9109AF9}"/>
          </ac:spMkLst>
        </pc:spChg>
        <pc:spChg chg="mod">
          <ac:chgData name="Marc Rotsaert (1065070)" userId="S::1065070@hr.nl::f21aaf90-61b1-4821-9f9c-7bcd3c92ed3d" providerId="AD" clId="Web-{26AA6DAD-7B9A-4838-8413-C9FEEACB7C41}" dt="2022-09-01T09:11:27.528" v="3" actId="1076"/>
          <ac:spMkLst>
            <pc:docMk/>
            <pc:sldMk cId="3513816227" sldId="271"/>
            <ac:spMk id="8" creationId="{74316441-1E71-67B7-60D1-2D7E634CB7D4}"/>
          </ac:spMkLst>
        </pc:spChg>
      </pc:sldChg>
    </pc:docChg>
  </pc:docChgLst>
  <pc:docChgLst>
    <pc:chgData name="Ruud van den Hooff" userId="8d3e2dca-c4b1-475e-893d-a7935eb50cff" providerId="ADAL" clId="{90CDAAB2-B45B-2A4B-8383-25E95D907C4F}"/>
    <pc:docChg chg="undo custSel addSld delSld modSld sldOrd">
      <pc:chgData name="Ruud van den Hooff" userId="8d3e2dca-c4b1-475e-893d-a7935eb50cff" providerId="ADAL" clId="{90CDAAB2-B45B-2A4B-8383-25E95D907C4F}" dt="2022-08-31T10:17:03.247" v="1137" actId="113"/>
      <pc:docMkLst>
        <pc:docMk/>
      </pc:docMkLst>
      <pc:sldChg chg="modSp mod">
        <pc:chgData name="Ruud van den Hooff" userId="8d3e2dca-c4b1-475e-893d-a7935eb50cff" providerId="ADAL" clId="{90CDAAB2-B45B-2A4B-8383-25E95D907C4F}" dt="2022-08-31T10:17:03.247" v="1137" actId="113"/>
        <pc:sldMkLst>
          <pc:docMk/>
          <pc:sldMk cId="4085338518" sldId="256"/>
        </pc:sldMkLst>
        <pc:spChg chg="mod">
          <ac:chgData name="Ruud van den Hooff" userId="8d3e2dca-c4b1-475e-893d-a7935eb50cff" providerId="ADAL" clId="{90CDAAB2-B45B-2A4B-8383-25E95D907C4F}" dt="2022-08-31T10:17:03.247" v="1137" actId="113"/>
          <ac:spMkLst>
            <pc:docMk/>
            <pc:sldMk cId="4085338518" sldId="256"/>
            <ac:spMk id="2" creationId="{ED5ACDC1-D5CF-2D85-F947-3A27817C9726}"/>
          </ac:spMkLst>
        </pc:spChg>
      </pc:sldChg>
      <pc:sldChg chg="modNotesTx">
        <pc:chgData name="Ruud van den Hooff" userId="8d3e2dca-c4b1-475e-893d-a7935eb50cff" providerId="ADAL" clId="{90CDAAB2-B45B-2A4B-8383-25E95D907C4F}" dt="2022-08-31T08:59:10.287" v="691" actId="20577"/>
        <pc:sldMkLst>
          <pc:docMk/>
          <pc:sldMk cId="3941711620" sldId="258"/>
        </pc:sldMkLst>
      </pc:sldChg>
      <pc:sldChg chg="modSp mod">
        <pc:chgData name="Ruud van den Hooff" userId="8d3e2dca-c4b1-475e-893d-a7935eb50cff" providerId="ADAL" clId="{90CDAAB2-B45B-2A4B-8383-25E95D907C4F}" dt="2022-08-31T09:01:23.100" v="694" actId="20577"/>
        <pc:sldMkLst>
          <pc:docMk/>
          <pc:sldMk cId="2234372838" sldId="260"/>
        </pc:sldMkLst>
        <pc:spChg chg="mod">
          <ac:chgData name="Ruud van den Hooff" userId="8d3e2dca-c4b1-475e-893d-a7935eb50cff" providerId="ADAL" clId="{90CDAAB2-B45B-2A4B-8383-25E95D907C4F}" dt="2022-08-31T09:01:23.100" v="694" actId="20577"/>
          <ac:spMkLst>
            <pc:docMk/>
            <pc:sldMk cId="2234372838" sldId="260"/>
            <ac:spMk id="3" creationId="{E38DA1F9-96C7-BB82-06ED-B074EA6273A6}"/>
          </ac:spMkLst>
        </pc:spChg>
      </pc:sldChg>
      <pc:sldChg chg="modNotesTx">
        <pc:chgData name="Ruud van den Hooff" userId="8d3e2dca-c4b1-475e-893d-a7935eb50cff" providerId="ADAL" clId="{90CDAAB2-B45B-2A4B-8383-25E95D907C4F}" dt="2022-08-31T09:02:35.409" v="711" actId="20577"/>
        <pc:sldMkLst>
          <pc:docMk/>
          <pc:sldMk cId="1036840567" sldId="261"/>
        </pc:sldMkLst>
      </pc:sldChg>
      <pc:sldChg chg="modNotesTx">
        <pc:chgData name="Ruud van den Hooff" userId="8d3e2dca-c4b1-475e-893d-a7935eb50cff" providerId="ADAL" clId="{90CDAAB2-B45B-2A4B-8383-25E95D907C4F}" dt="2022-08-31T09:07:35.443" v="712" actId="20577"/>
        <pc:sldMkLst>
          <pc:docMk/>
          <pc:sldMk cId="3744857966" sldId="264"/>
        </pc:sldMkLst>
      </pc:sldChg>
      <pc:sldChg chg="modNotesTx">
        <pc:chgData name="Ruud van den Hooff" userId="8d3e2dca-c4b1-475e-893d-a7935eb50cff" providerId="ADAL" clId="{90CDAAB2-B45B-2A4B-8383-25E95D907C4F}" dt="2022-08-31T09:09:20.708" v="761" actId="20577"/>
        <pc:sldMkLst>
          <pc:docMk/>
          <pc:sldMk cId="3852197650" sldId="268"/>
        </pc:sldMkLst>
      </pc:sldChg>
      <pc:sldChg chg="addSp modSp mod">
        <pc:chgData name="Ruud van den Hooff" userId="8d3e2dca-c4b1-475e-893d-a7935eb50cff" providerId="ADAL" clId="{90CDAAB2-B45B-2A4B-8383-25E95D907C4F}" dt="2022-08-31T09:12:36.565" v="836" actId="14100"/>
        <pc:sldMkLst>
          <pc:docMk/>
          <pc:sldMk cId="3513816227" sldId="271"/>
        </pc:sldMkLst>
        <pc:spChg chg="add mod">
          <ac:chgData name="Ruud van den Hooff" userId="8d3e2dca-c4b1-475e-893d-a7935eb50cff" providerId="ADAL" clId="{90CDAAB2-B45B-2A4B-8383-25E95D907C4F}" dt="2022-08-31T09:11:19.491" v="767" actId="1036"/>
          <ac:spMkLst>
            <pc:docMk/>
            <pc:sldMk cId="3513816227" sldId="271"/>
            <ac:spMk id="3" creationId="{9201366A-951C-B6EC-767E-21706A9C6C59}"/>
          </ac:spMkLst>
        </pc:spChg>
        <pc:spChg chg="add mod">
          <ac:chgData name="Ruud van den Hooff" userId="8d3e2dca-c4b1-475e-893d-a7935eb50cff" providerId="ADAL" clId="{90CDAAB2-B45B-2A4B-8383-25E95D907C4F}" dt="2022-08-31T09:11:38.671" v="773" actId="1036"/>
          <ac:spMkLst>
            <pc:docMk/>
            <pc:sldMk cId="3513816227" sldId="271"/>
            <ac:spMk id="5" creationId="{CEFDB67E-6CC9-CDBB-4E91-8DB5F9109AF9}"/>
          </ac:spMkLst>
        </pc:spChg>
        <pc:spChg chg="add mod">
          <ac:chgData name="Ruud van den Hooff" userId="8d3e2dca-c4b1-475e-893d-a7935eb50cff" providerId="ADAL" clId="{90CDAAB2-B45B-2A4B-8383-25E95D907C4F}" dt="2022-08-31T09:12:25.252" v="833" actId="14100"/>
          <ac:spMkLst>
            <pc:docMk/>
            <pc:sldMk cId="3513816227" sldId="271"/>
            <ac:spMk id="7" creationId="{1C4C3767-AF03-08A0-4E11-E98B69A8E777}"/>
          </ac:spMkLst>
        </pc:spChg>
        <pc:spChg chg="add mod">
          <ac:chgData name="Ruud van den Hooff" userId="8d3e2dca-c4b1-475e-893d-a7935eb50cff" providerId="ADAL" clId="{90CDAAB2-B45B-2A4B-8383-25E95D907C4F}" dt="2022-08-31T09:12:36.565" v="836" actId="14100"/>
          <ac:spMkLst>
            <pc:docMk/>
            <pc:sldMk cId="3513816227" sldId="271"/>
            <ac:spMk id="8" creationId="{74316441-1E71-67B7-60D1-2D7E634CB7D4}"/>
          </ac:spMkLst>
        </pc:spChg>
      </pc:sldChg>
      <pc:sldChg chg="modSp mod modNotesTx">
        <pc:chgData name="Ruud van den Hooff" userId="8d3e2dca-c4b1-475e-893d-a7935eb50cff" providerId="ADAL" clId="{90CDAAB2-B45B-2A4B-8383-25E95D907C4F}" dt="2022-08-31T08:17:55.741" v="357" actId="12788"/>
        <pc:sldMkLst>
          <pc:docMk/>
          <pc:sldMk cId="3755392609" sldId="282"/>
        </pc:sldMkLst>
        <pc:spChg chg="mod">
          <ac:chgData name="Ruud van den Hooff" userId="8d3e2dca-c4b1-475e-893d-a7935eb50cff" providerId="ADAL" clId="{90CDAAB2-B45B-2A4B-8383-25E95D907C4F}" dt="2022-08-31T08:17:55.741" v="357" actId="12788"/>
          <ac:spMkLst>
            <pc:docMk/>
            <pc:sldMk cId="3755392609" sldId="282"/>
            <ac:spMk id="5" creationId="{A985FEFE-027E-D472-2701-1B1D22389140}"/>
          </ac:spMkLst>
        </pc:spChg>
      </pc:sldChg>
      <pc:sldChg chg="modSp add del mod">
        <pc:chgData name="Ruud van den Hooff" userId="8d3e2dca-c4b1-475e-893d-a7935eb50cff" providerId="ADAL" clId="{90CDAAB2-B45B-2A4B-8383-25E95D907C4F}" dt="2022-08-31T08:11:07.202" v="65" actId="2696"/>
        <pc:sldMkLst>
          <pc:docMk/>
          <pc:sldMk cId="2231112498" sldId="291"/>
        </pc:sldMkLst>
        <pc:spChg chg="mod">
          <ac:chgData name="Ruud van den Hooff" userId="8d3e2dca-c4b1-475e-893d-a7935eb50cff" providerId="ADAL" clId="{90CDAAB2-B45B-2A4B-8383-25E95D907C4F}" dt="2022-08-31T08:09:53.272" v="16" actId="20577"/>
          <ac:spMkLst>
            <pc:docMk/>
            <pc:sldMk cId="2231112498" sldId="291"/>
            <ac:spMk id="2" creationId="{6BFB2F04-891B-2F04-5FBD-B812B3DC5F1E}"/>
          </ac:spMkLst>
        </pc:spChg>
        <pc:spChg chg="mod">
          <ac:chgData name="Ruud van den Hooff" userId="8d3e2dca-c4b1-475e-893d-a7935eb50cff" providerId="ADAL" clId="{90CDAAB2-B45B-2A4B-8383-25E95D907C4F}" dt="2022-08-31T08:10:07.875" v="34" actId="20577"/>
          <ac:spMkLst>
            <pc:docMk/>
            <pc:sldMk cId="2231112498" sldId="291"/>
            <ac:spMk id="7" creationId="{334B1FF8-F9EA-2C77-15B1-F292859AFDAB}"/>
          </ac:spMkLst>
        </pc:spChg>
      </pc:sldChg>
      <pc:sldChg chg="modSp add del mod ord">
        <pc:chgData name="Ruud van den Hooff" userId="8d3e2dca-c4b1-475e-893d-a7935eb50cff" providerId="ADAL" clId="{90CDAAB2-B45B-2A4B-8383-25E95D907C4F}" dt="2022-08-31T08:09:42.352" v="9" actId="2696"/>
        <pc:sldMkLst>
          <pc:docMk/>
          <pc:sldMk cId="3484900207" sldId="291"/>
        </pc:sldMkLst>
        <pc:spChg chg="mod">
          <ac:chgData name="Ruud van den Hooff" userId="8d3e2dca-c4b1-475e-893d-a7935eb50cff" providerId="ADAL" clId="{90CDAAB2-B45B-2A4B-8383-25E95D907C4F}" dt="2022-08-31T08:09:10.302" v="7" actId="20577"/>
          <ac:spMkLst>
            <pc:docMk/>
            <pc:sldMk cId="3484900207" sldId="291"/>
            <ac:spMk id="2" creationId="{6BFB2F04-891B-2F04-5FBD-B812B3DC5F1E}"/>
          </ac:spMkLst>
        </pc:spChg>
      </pc:sldChg>
      <pc:sldChg chg="addSp delSp modSp add mod ord">
        <pc:chgData name="Ruud van den Hooff" userId="8d3e2dca-c4b1-475e-893d-a7935eb50cff" providerId="ADAL" clId="{90CDAAB2-B45B-2A4B-8383-25E95D907C4F}" dt="2022-08-31T08:14:49.812" v="233" actId="20577"/>
        <pc:sldMkLst>
          <pc:docMk/>
          <pc:sldMk cId="2347245998" sldId="292"/>
        </pc:sldMkLst>
        <pc:spChg chg="mod">
          <ac:chgData name="Ruud van den Hooff" userId="8d3e2dca-c4b1-475e-893d-a7935eb50cff" providerId="ADAL" clId="{90CDAAB2-B45B-2A4B-8383-25E95D907C4F}" dt="2022-08-31T08:11:01.906" v="64" actId="20577"/>
          <ac:spMkLst>
            <pc:docMk/>
            <pc:sldMk cId="2347245998" sldId="292"/>
            <ac:spMk id="2" creationId="{6BFB2F04-891B-2F04-5FBD-B812B3DC5F1E}"/>
          </ac:spMkLst>
        </pc:spChg>
        <pc:spChg chg="mod">
          <ac:chgData name="Ruud van den Hooff" userId="8d3e2dca-c4b1-475e-893d-a7935eb50cff" providerId="ADAL" clId="{90CDAAB2-B45B-2A4B-8383-25E95D907C4F}" dt="2022-08-31T08:14:02.627" v="210" actId="1036"/>
          <ac:spMkLst>
            <pc:docMk/>
            <pc:sldMk cId="2347245998" sldId="292"/>
            <ac:spMk id="3" creationId="{DFE1B62B-9CCF-14D7-1505-29A0A1FEA966}"/>
          </ac:spMkLst>
        </pc:spChg>
        <pc:spChg chg="add mod">
          <ac:chgData name="Ruud van den Hooff" userId="8d3e2dca-c4b1-475e-893d-a7935eb50cff" providerId="ADAL" clId="{90CDAAB2-B45B-2A4B-8383-25E95D907C4F}" dt="2022-08-31T08:14:02.627" v="210" actId="1036"/>
          <ac:spMkLst>
            <pc:docMk/>
            <pc:sldMk cId="2347245998" sldId="292"/>
            <ac:spMk id="4" creationId="{8B01D195-F9F7-EAB3-17DD-BE97BF325018}"/>
          </ac:spMkLst>
        </pc:spChg>
        <pc:spChg chg="mod">
          <ac:chgData name="Ruud van den Hooff" userId="8d3e2dca-c4b1-475e-893d-a7935eb50cff" providerId="ADAL" clId="{90CDAAB2-B45B-2A4B-8383-25E95D907C4F}" dt="2022-08-31T08:14:49.812" v="233" actId="20577"/>
          <ac:spMkLst>
            <pc:docMk/>
            <pc:sldMk cId="2347245998" sldId="292"/>
            <ac:spMk id="5" creationId="{A985FEFE-027E-D472-2701-1B1D22389140}"/>
          </ac:spMkLst>
        </pc:spChg>
        <pc:spChg chg="add mod">
          <ac:chgData name="Ruud van den Hooff" userId="8d3e2dca-c4b1-475e-893d-a7935eb50cff" providerId="ADAL" clId="{90CDAAB2-B45B-2A4B-8383-25E95D907C4F}" dt="2022-08-31T08:14:02.627" v="210" actId="1036"/>
          <ac:spMkLst>
            <pc:docMk/>
            <pc:sldMk cId="2347245998" sldId="292"/>
            <ac:spMk id="7" creationId="{E2F1A467-F0EF-4836-792D-8789B780761F}"/>
          </ac:spMkLst>
        </pc:spChg>
        <pc:spChg chg="add del mod">
          <ac:chgData name="Ruud van den Hooff" userId="8d3e2dca-c4b1-475e-893d-a7935eb50cff" providerId="ADAL" clId="{90CDAAB2-B45B-2A4B-8383-25E95D907C4F}" dt="2022-08-31T08:11:58.426" v="79" actId="478"/>
          <ac:spMkLst>
            <pc:docMk/>
            <pc:sldMk cId="2347245998" sldId="292"/>
            <ac:spMk id="8" creationId="{BB636EFB-03CA-0813-A8AD-012265683E64}"/>
          </ac:spMkLst>
        </pc:spChg>
      </pc:sldChg>
      <pc:sldChg chg="modSp add mod modNotesTx">
        <pc:chgData name="Ruud van den Hooff" userId="8d3e2dca-c4b1-475e-893d-a7935eb50cff" providerId="ADAL" clId="{90CDAAB2-B45B-2A4B-8383-25E95D907C4F}" dt="2022-08-31T08:54:17.074" v="680" actId="20577"/>
        <pc:sldMkLst>
          <pc:docMk/>
          <pc:sldMk cId="1084442187" sldId="293"/>
        </pc:sldMkLst>
        <pc:spChg chg="mod">
          <ac:chgData name="Ruud van den Hooff" userId="8d3e2dca-c4b1-475e-893d-a7935eb50cff" providerId="ADAL" clId="{90CDAAB2-B45B-2A4B-8383-25E95D907C4F}" dt="2022-08-31T08:54:17.074" v="680" actId="20577"/>
          <ac:spMkLst>
            <pc:docMk/>
            <pc:sldMk cId="1084442187" sldId="293"/>
            <ac:spMk id="5" creationId="{A985FEFE-027E-D472-2701-1B1D22389140}"/>
          </ac:spMkLst>
        </pc:spChg>
      </pc:sldChg>
      <pc:sldChg chg="modSp add mod ord modNotesTx">
        <pc:chgData name="Ruud van den Hooff" userId="8d3e2dca-c4b1-475e-893d-a7935eb50cff" providerId="ADAL" clId="{90CDAAB2-B45B-2A4B-8383-25E95D907C4F}" dt="2022-08-31T09:49:42.185" v="1136" actId="20577"/>
        <pc:sldMkLst>
          <pc:docMk/>
          <pc:sldMk cId="2912868454" sldId="294"/>
        </pc:sldMkLst>
        <pc:spChg chg="mod">
          <ac:chgData name="Ruud van den Hooff" userId="8d3e2dca-c4b1-475e-893d-a7935eb50cff" providerId="ADAL" clId="{90CDAAB2-B45B-2A4B-8383-25E95D907C4F}" dt="2022-08-31T09:31:29.907" v="895" actId="115"/>
          <ac:spMkLst>
            <pc:docMk/>
            <pc:sldMk cId="2912868454" sldId="294"/>
            <ac:spMk id="5" creationId="{A985FEFE-027E-D472-2701-1B1D2238914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F1A21-87F6-7D44-90F2-779B1C9522AB}" type="datetimeFigureOut">
              <a:t>9/1/2022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98A3A-F90B-6D48-91A5-CF135377BB4E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32019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1. Autonoom rijden en heelal simulaties maken beiden duftig gebruik van matrices en vectoren</a:t>
            </a:r>
          </a:p>
          <a:p>
            <a:r>
              <a:rPr lang="en-NL"/>
              <a:t>2. Beide onderwerpen komen aan bod tijdens Project 1 (vanmiddag meer)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98A3A-F90B-6D48-91A5-CF135377BB4E}" type="slidenum"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70528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VRAAG: enig idee?</a:t>
            </a:r>
          </a:p>
          <a:p>
            <a:endParaRPr lang="en-NL"/>
          </a:p>
          <a:p>
            <a:r>
              <a:rPr lang="en-NL"/>
              <a:t>ANTWOORD: een array van pixels oftwel een plaatje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98A3A-F90B-6D48-91A5-CF135377BB4E}" type="slidenum"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95564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98A3A-F90B-6D48-91A5-CF135377BB4E}" type="slidenum"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81809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VRAAG: enig idee?</a:t>
            </a:r>
          </a:p>
          <a:p>
            <a:endParaRPr lang="en-NL"/>
          </a:p>
          <a:p>
            <a:r>
              <a:rPr lang="en-NL"/>
              <a:t>ANTWOORD: een array van vectoren</a:t>
            </a:r>
          </a:p>
          <a:p>
            <a:endParaRPr lang="en-NL"/>
          </a:p>
          <a:p>
            <a:r>
              <a:rPr lang="en-NL"/>
              <a:t>Voor de computer maakt hiet uit wat ze representeren. Het gaat om de rekenregels.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98A3A-F90B-6D48-91A5-CF135377BB4E}" type="slidenum"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0489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98A3A-F90B-6D48-91A5-CF135377BB4E}" type="slidenum"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90539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Het echte werk start nu.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98A3A-F90B-6D48-91A5-CF135377BB4E}" type="slidenum">
              <a:t>15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3544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Kijk video van 34:37 </a:t>
            </a:r>
            <a:r>
              <a:rPr lang="nl-NL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 49:53, en van 1:16:08 tot 1:29:16</a:t>
            </a:r>
            <a:r>
              <a:rPr lang="en-NL">
                <a:effectLst/>
              </a:rPr>
              <a:t> </a:t>
            </a:r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98A3A-F90B-6D48-91A5-CF135377BB4E}" type="slidenum"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31668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Je telt dus term voor term op (leg de matrices in gedachten over elkaar)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98A3A-F90B-6D48-91A5-CF135377BB4E}" type="slidenum"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402956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ESSENTIE: Je telt dus term voor term op, ook voor een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98A3A-F90B-6D48-91A5-CF135377BB4E}" type="slidenum">
              <a:t>18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468226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ANTWOORD: omdat we term voor term optellen, moeten de matrices dezelfde dimensie hebben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98A3A-F90B-6D48-91A5-CF135377BB4E}" type="slidenum">
              <a:t>19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558884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Twee opties:</a:t>
            </a:r>
          </a:p>
          <a:p>
            <a:endParaRPr lang="en-NL"/>
          </a:p>
          <a:p>
            <a:r>
              <a:rPr lang="en-NL"/>
              <a:t>1. Foutmelding genereren</a:t>
            </a:r>
          </a:p>
          <a:p>
            <a:r>
              <a:rPr lang="en-NL"/>
              <a:t>2. Broadcasting, zie: </a:t>
            </a:r>
            <a:r>
              <a:rPr lang="en-GB"/>
              <a:t>https://www.geeksforgeeks.org/python-broadcasting-with-numpy-arrays</a:t>
            </a:r>
          </a:p>
          <a:p>
            <a:endParaRPr lang="en-GB"/>
          </a:p>
          <a:p>
            <a:r>
              <a:rPr lang="en-GB"/>
              <a:t>Aanvullen met nullen is geen optie omdat we dan later in de berekening niet meer kunnen achterhalen dat de dimensies verschillend waren.</a:t>
            </a:r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98A3A-F90B-6D48-91A5-CF135377BB4E}" type="slidenum">
              <a:t>20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41602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Recap...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98A3A-F90B-6D48-91A5-CF135377BB4E}" type="slidenum"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04085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ANTWOORD: zie slide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98A3A-F90B-6D48-91A5-CF135377BB4E}" type="slidenum">
              <a:t>21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66029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MOTIVATIE: zie volgende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98A3A-F90B-6D48-91A5-CF135377BB4E}" type="slidenum">
              <a:t>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670187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Een auto bestaat uit een aantal type onderdelen, elk met een corresponderende prijs.</a:t>
            </a:r>
          </a:p>
          <a:p>
            <a:r>
              <a:rPr lang="en-NL"/>
              <a:t>Hier beschrijven we wat de kostprijs van die onderdelen per auto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98A3A-F90B-6D48-91A5-CF135377BB4E}" type="slidenum">
              <a:t>23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616342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Een matrix van M bij N vermenigvuldigd met een matrix van N bij K geeft een matrix van M bij 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98A3A-F90B-6D48-91A5-CF135377BB4E}" type="slidenum">
              <a:t>24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0584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98A3A-F90B-6D48-91A5-CF135377BB4E}" type="slidenum">
              <a:t>25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65591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98A3A-F90B-6D48-91A5-CF135377BB4E}" type="slidenum">
              <a:t>26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724530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98A3A-F90B-6D48-91A5-CF135377BB4E}" type="slidenum">
              <a:t>27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902602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98A3A-F90B-6D48-91A5-CF135377BB4E}" type="slidenum">
              <a:t>28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33542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Teken de vectoren via powerpoint.</a:t>
            </a:r>
          </a:p>
          <a:p>
            <a:endParaRPr lang="en-NL"/>
          </a:p>
          <a:p>
            <a:r>
              <a:rPr lang="en-NL"/>
              <a:t>VRAAG: wat doet de matrix?</a:t>
            </a:r>
          </a:p>
          <a:p>
            <a:r>
              <a:rPr lang="en-NL"/>
              <a:t>ANTWOORD: rotatie over 90 graden</a:t>
            </a:r>
          </a:p>
          <a:p>
            <a:endParaRPr lang="en-NL"/>
          </a:p>
          <a:p>
            <a:r>
              <a:rPr lang="en-NL"/>
              <a:t>Matrices spelen een belangrijke rol in bijvoorbeeld computer games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98A3A-F90B-6D48-91A5-CF135377BB4E}" type="slidenum">
              <a:t>29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45272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98A3A-F90B-6D48-91A5-CF135377BB4E}" type="slidenum">
              <a:t>30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19508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VRAAG: al eerder kennis gemaakt met matrices (in vorig werkveld)?</a:t>
            </a:r>
          </a:p>
          <a:p>
            <a:endParaRPr lang="en-NL"/>
          </a:p>
          <a:p>
            <a:r>
              <a:rPr lang="en-NL"/>
              <a:t>OPTIE: spreadsheets (Excel)!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98A3A-F90B-6D48-91A5-CF135377BB4E}" type="slidenum"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94414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98A3A-F90B-6D48-91A5-CF135377BB4E}" type="slidenum">
              <a:t>31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586682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DOEN: laten zien waar dit vandaan komt (slide 25).</a:t>
            </a:r>
          </a:p>
          <a:p>
            <a:endParaRPr lang="en-NL"/>
          </a:p>
          <a:p>
            <a:r>
              <a:rPr lang="en-NL"/>
              <a:t>ESSENTIE: grote matrices, enorme hoeveelheden bewerkingen.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98A3A-F90B-6D48-91A5-CF135377BB4E}" type="slidenum">
              <a:t>32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18169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De libraries die we gaan gebruiken (Tensorflow, Numpy) maken gebruik van parallelisatie om matrixberekeningen op een GPU / TPU uit te voeren.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98A3A-F90B-6D48-91A5-CF135377BB4E}" type="slidenum">
              <a:t>33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65219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DOEN:</a:t>
            </a:r>
          </a:p>
          <a:p>
            <a:endParaRPr lang="en-NL"/>
          </a:p>
          <a:p>
            <a:r>
              <a:rPr lang="en-NL"/>
              <a:t>1. Hak het probleem op in 'jobs'</a:t>
            </a:r>
          </a:p>
          <a:p>
            <a:r>
              <a:rPr lang="en-NL"/>
              <a:t>2. Definieer een 'job' als een uitwerking van de berekening (rij matrix A, kolom matrix B)</a:t>
            </a:r>
          </a:p>
          <a:p>
            <a:r>
              <a:rPr lang="en-NL"/>
              <a:t>3. Schrijf deze 'jobs' op kaartjes</a:t>
            </a:r>
          </a:p>
          <a:p>
            <a:r>
              <a:rPr lang="en-NL"/>
              <a:t>4. Verdeel de kaartjes over de cursisten</a:t>
            </a:r>
          </a:p>
          <a:p>
            <a:r>
              <a:rPr lang="en-NL"/>
              <a:t>5. Verzamel de resultaten per cursist</a:t>
            </a:r>
          </a:p>
          <a:p>
            <a:r>
              <a:rPr lang="en-NL"/>
              <a:t>6. Construeer de uitkomst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98A3A-F90B-6D48-91A5-CF135377BB4E}" type="slidenum">
              <a:t>34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056700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98A3A-F90B-6D48-91A5-CF135377BB4E}" type="slidenum">
              <a:t>35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1472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Recap...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98A3A-F90B-6D48-91A5-CF135377BB4E}" type="slidenum">
              <a:t>36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78575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1. Een matrix is een set van getallen waarmee we kunnen rekenen (rekenregels volgen zo)</a:t>
            </a:r>
          </a:p>
          <a:p>
            <a:r>
              <a:rPr lang="en-NL"/>
              <a:t>2. Met een matrix kunnen computers efficient rekenen</a:t>
            </a:r>
          </a:p>
          <a:p>
            <a:endParaRPr lang="en-NL"/>
          </a:p>
          <a:p>
            <a:r>
              <a:rPr lang="en-NL"/>
              <a:t>VRAAG: hoe kunnen we een matrix opslaan in het geheugen?</a:t>
            </a:r>
          </a:p>
          <a:p>
            <a:r>
              <a:rPr lang="en-NL"/>
              <a:t>ANTWOORD: door gebruikt te maken van arrays (bijvoorbeeld een list van rijen)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98A3A-F90B-6D48-91A5-CF135377BB4E}" type="slidenum"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413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In het algemeen is een matrix N bij 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98A3A-F90B-6D48-91A5-CF135377BB4E}" type="slidenum"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53278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Met betekenis bedoelen we 'representatie'. Oftwel: wat REPRESENTEERT een matrix?</a:t>
            </a:r>
          </a:p>
          <a:p>
            <a:endParaRPr lang="en-NL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L"/>
              <a:t>VRAAG: enig idee? Hier volgen een aantal voorbeelden.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98A3A-F90B-6D48-91A5-CF135377BB4E}" type="slidenum"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07830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98A3A-F90B-6D48-91A5-CF135377BB4E}" type="slidenum"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47016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VRAAG: enig idee?</a:t>
            </a:r>
          </a:p>
          <a:p>
            <a:endParaRPr lang="en-NL"/>
          </a:p>
          <a:p>
            <a:r>
              <a:rPr lang="en-NL"/>
              <a:t>ANTWOORD: de uitslagen van een voetbalcompetitie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98A3A-F90B-6D48-91A5-CF135377BB4E}" type="slidenum"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8404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98A3A-F90B-6D48-91A5-CF135377BB4E}" type="slidenum"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7904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95B71-2E15-2949-1FE3-F8B244C3B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73A1E-643A-766B-EACD-8EC6BFF7D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65F5E-DE37-3DCB-7F9F-7593DA22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7F8C-80D9-D843-9A2D-F1FB862AE07F}" type="datetimeFigureOut">
              <a:t>9/1/2022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9380E-B76B-DD38-7B20-658C3D78D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3CC54-02C5-2FC4-8BED-4A5B2739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9E3A-C674-8F46-981D-C64BA53F524A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6086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32425-D8CD-4492-DC44-720453BB8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A5D783-F01E-73EB-9A97-0247ECBF0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328DF-8EC2-D154-8A31-0185EC06C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7F8C-80D9-D843-9A2D-F1FB862AE07F}" type="datetimeFigureOut">
              <a:t>9/1/2022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EC48F-4D57-4178-5EB4-B118FDD6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F5AAA-84A7-2E93-6649-6AEF38F07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9E3A-C674-8F46-981D-C64BA53F524A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3307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BA8A5-8799-C85E-48ED-5CBBF4A0B0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2EE07-2317-87BF-DCAF-03AA96204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88B6C-8AE5-F90B-D0F6-C7686066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7F8C-80D9-D843-9A2D-F1FB862AE07F}" type="datetimeFigureOut">
              <a:t>9/1/2022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4A331-5488-47FF-6CB2-5E9EDC2DC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A3D6F-A5DC-E57B-5CDC-4FA0CD22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9E3A-C674-8F46-981D-C64BA53F524A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811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CC040-0732-8820-068F-1D5B56B45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AB20C-B4D7-D598-512A-D64AF83B1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7FAFD-0FB3-E214-E899-2A4BF833B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7F8C-80D9-D843-9A2D-F1FB862AE07F}" type="datetimeFigureOut">
              <a:t>9/1/2022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CFC0F-A4A3-9B99-896B-30BAB2AAD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DE277-A399-803B-A49B-A8917B0B6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9E3A-C674-8F46-981D-C64BA53F524A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111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16534-3DD1-02DF-A8AD-29892B2A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38300-6318-6422-46EF-65A8563B2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9C6DF-1234-479D-E8EA-921F428A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7F8C-80D9-D843-9A2D-F1FB862AE07F}" type="datetimeFigureOut">
              <a:t>9/1/2022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CCAAB-BD33-EDD0-ACEB-5240FAD47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C56B6-7BEB-2BA7-C50C-7F8F15D5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9E3A-C674-8F46-981D-C64BA53F524A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4099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1AE0-26FA-20A0-5BFC-DB12F2E7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B708-11D1-48BA-133B-8617C5A4C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D8A09-FF35-D9ED-A00D-96B3CD3EB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D7B51-A52F-4520-430F-7D4E28009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7F8C-80D9-D843-9A2D-F1FB862AE07F}" type="datetimeFigureOut">
              <a:t>9/1/2022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ACA81-FAFF-F252-3644-88B27E89F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3D052-F5D9-77C5-A4A7-7F112BC68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9E3A-C674-8F46-981D-C64BA53F524A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0749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8832A-6773-1A01-0FF9-0483E9B76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BEE22-BD2C-C910-F635-49FF79ED4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F3856-E5F9-46E3-83FA-B8825A455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4D3AC9-67EE-4B2F-4E8C-DC285B728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63FFC2-D117-9489-7329-87A506965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0F271-E7D9-14BA-F294-300BB6198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7F8C-80D9-D843-9A2D-F1FB862AE07F}" type="datetimeFigureOut">
              <a:t>9/1/2022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EAF216-FC1E-CAF2-E497-795DCA1D8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F638F4-9958-0AE6-CA5A-01753C43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9E3A-C674-8F46-981D-C64BA53F524A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8461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7A23-DA98-0FF5-A91D-CF04955E5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374FC0-C4FF-9CA2-EAD4-9CA11B6F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7F8C-80D9-D843-9A2D-F1FB862AE07F}" type="datetimeFigureOut">
              <a:t>9/1/2022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DBED86-0848-46F3-D6E6-6292BC7BA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C6C79-3856-DC00-9A50-2B8385846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9E3A-C674-8F46-981D-C64BA53F524A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1853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1381CD-2FF7-B063-BDA1-3E055E1A0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7F8C-80D9-D843-9A2D-F1FB862AE07F}" type="datetimeFigureOut">
              <a:t>9/1/2022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571536-8E1D-4619-EB37-F4818AC52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E4FEC-4B64-D7B8-FE71-381D0E579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9E3A-C674-8F46-981D-C64BA53F524A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9999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BB89-04B8-CF2E-86F2-94055869E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16F61-A123-47B9-236C-5D86B92A4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8005F-0B16-1D85-69EB-D8AF49C05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3EE5F-2328-BA28-6BBE-3C8D763AC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7F8C-80D9-D843-9A2D-F1FB862AE07F}" type="datetimeFigureOut">
              <a:t>9/1/2022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EC59F-C4CD-5164-C8FF-BCC6B9A3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49404-A24C-E4BA-EE63-CE3530E05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9E3A-C674-8F46-981D-C64BA53F524A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0461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26507-97C2-79D6-8327-1E32DD0CA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727CDA-40BB-4841-2FAF-0D26F447D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A1668-8E6B-E261-081E-E78889231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6E9DF-FFDD-AB96-3741-FFDFC016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7F8C-80D9-D843-9A2D-F1FB862AE07F}" type="datetimeFigureOut">
              <a:t>9/1/2022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3C2B3-7450-1F45-6D75-226F3537B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11946-B0CA-B0A2-A782-06915F881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9E3A-C674-8F46-981D-C64BA53F524A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5822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D7443D-E8F0-0FE9-DB33-7550FA6DC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785F3-D8B0-1231-64FD-7716D7700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9E241-E361-DB17-30E1-30BB292F9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27F8C-80D9-D843-9A2D-F1FB862AE07F}" type="datetimeFigureOut">
              <a:t>9/1/2022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904E0-5A4D-3576-6AE4-04C3B9EC7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F3BEF-AE8E-B7A8-C488-E159E07B0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9E3A-C674-8F46-981D-C64BA53F524A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3278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pU9bYnR3-s&amp;t=2077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4jXVDeUHMSA?feature=oembed" TargetMode="External"/><Relationship Id="rId1" Type="http://schemas.openxmlformats.org/officeDocument/2006/relationships/video" Target="https://www.youtube.com/embed/HS1wV9NMLr8?feature=oembed" TargetMode="Externa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CDC1-D5CF-2D85-F947-3A27817C9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b="1"/>
              <a:t>Matrices en vectoren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DA1F9-96C7-BB82-06ED-B074EA6273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85338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EACDE88-C96B-D90B-BF0B-F6B10C082995}"/>
                  </a:ext>
                </a:extLst>
              </p:cNvPr>
              <p:cNvSpPr/>
              <p:nvPr/>
            </p:nvSpPr>
            <p:spPr>
              <a:xfrm>
                <a:off x="4038353" y="2161986"/>
                <a:ext cx="4115294" cy="2534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NL" sz="6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sz="6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NL" sz="6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NL" sz="6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NL" sz="6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60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NL" sz="6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NL" sz="60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6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NL" sz="6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NL" sz="6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L" sz="600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EACDE88-C96B-D90B-BF0B-F6B10C0829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353" y="2161986"/>
                <a:ext cx="4115294" cy="25340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158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EACDE88-C96B-D90B-BF0B-F6B10C082995}"/>
                  </a:ext>
                </a:extLst>
              </p:cNvPr>
              <p:cNvSpPr/>
              <p:nvPr/>
            </p:nvSpPr>
            <p:spPr>
              <a:xfrm>
                <a:off x="4038353" y="2161986"/>
                <a:ext cx="4115294" cy="2534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NL" sz="6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sz="6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NL" sz="6000">
                                    <a:solidFill>
                                      <a:schemeClr val="tx1"/>
                                    </a:solidFill>
                                    <a:highlight>
                                      <a:srgbClr val="000000"/>
                                    </a:highligh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NL" sz="6000" i="0">
                                    <a:solidFill>
                                      <a:schemeClr val="tx1"/>
                                    </a:solidFill>
                                    <a:highlight>
                                      <a:srgbClr val="000000"/>
                                    </a:highligh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NL" sz="6000" i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highlight>
                                      <a:srgbClr val="808080"/>
                                    </a:highlight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6000" i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highlight>
                                      <a:srgbClr val="C0C0C0"/>
                                    </a:highlight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NL" sz="6000" i="0">
                                    <a:highlight>
                                      <a:srgbClr val="000000"/>
                                    </a:highligh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NL" sz="6000" i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highlight>
                                      <a:srgbClr val="C0C0C0"/>
                                    </a:highlight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6000" i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highlight>
                                      <a:srgbClr val="808080"/>
                                    </a:highlight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NL" sz="6000" i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highlight>
                                      <a:srgbClr val="808080"/>
                                    </a:highlight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NL" sz="6000" i="0">
                                    <a:highlight>
                                      <a:srgbClr val="000000"/>
                                    </a:highligh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L" sz="600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EACDE88-C96B-D90B-BF0B-F6B10C0829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353" y="2161986"/>
                <a:ext cx="4115294" cy="25340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441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EACDE88-C96B-D90B-BF0B-F6B10C082995}"/>
                  </a:ext>
                </a:extLst>
              </p:cNvPr>
              <p:cNvSpPr/>
              <p:nvPr/>
            </p:nvSpPr>
            <p:spPr>
              <a:xfrm>
                <a:off x="4038353" y="2161986"/>
                <a:ext cx="4115294" cy="2534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NL" sz="6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sz="6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NL" sz="6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NL" sz="6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NL" sz="6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60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NL" sz="6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NL" sz="60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6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NL" sz="6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NL" sz="6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L" sz="600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EACDE88-C96B-D90B-BF0B-F6B10C0829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353" y="2161986"/>
                <a:ext cx="4115294" cy="25340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7048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CBD26DB-B1A6-6FC9-0344-9B67DFCCC222}"/>
                  </a:ext>
                </a:extLst>
              </p:cNvPr>
              <p:cNvSpPr/>
              <p:nvPr/>
            </p:nvSpPr>
            <p:spPr>
              <a:xfrm>
                <a:off x="3264535" y="1896529"/>
                <a:ext cx="5662930" cy="30649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NL" sz="6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NL" sz="6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NL" sz="6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NL" sz="60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NL" sz="60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NL" sz="6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en-NL" sz="6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NL" sz="6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NL" sz="60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NL" sz="60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NL" sz="6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en-NL" sz="6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NL" sz="6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NL" sz="6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NL" sz="60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NL" sz="60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NL" sz="600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CBD26DB-B1A6-6FC9-0344-9B67DFCCC2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535" y="1896529"/>
                <a:ext cx="5662930" cy="30649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BD6848-F543-8E36-C45D-C954971B80ED}"/>
              </a:ext>
            </a:extLst>
          </p:cNvPr>
          <p:cNvSpPr txBox="1"/>
          <p:nvPr/>
        </p:nvSpPr>
        <p:spPr>
          <a:xfrm>
            <a:off x="2924378" y="2457260"/>
            <a:ext cx="340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L" sz="2800">
                <a:solidFill>
                  <a:srgbClr val="7030A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A3F084-1F77-11EB-8B78-F9A171799CA5}"/>
              </a:ext>
            </a:extLst>
          </p:cNvPr>
          <p:cNvSpPr txBox="1"/>
          <p:nvPr/>
        </p:nvSpPr>
        <p:spPr>
          <a:xfrm>
            <a:off x="2917966" y="3233723"/>
            <a:ext cx="346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L" sz="2800">
                <a:solidFill>
                  <a:srgbClr val="7030A0"/>
                </a:solidFill>
              </a:rPr>
              <a:t>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174C00-40EA-CE4B-C91A-D06E8D11E573}"/>
              </a:ext>
            </a:extLst>
          </p:cNvPr>
          <p:cNvSpPr txBox="1"/>
          <p:nvPr/>
        </p:nvSpPr>
        <p:spPr>
          <a:xfrm>
            <a:off x="2938805" y="406443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L" sz="2800">
                <a:solidFill>
                  <a:srgbClr val="7030A0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717994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CDC1-D5CF-2D85-F947-3A27817C9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/>
              <a:t>Een vector is dus een </a:t>
            </a:r>
            <a:br>
              <a:rPr lang="en-NL"/>
            </a:br>
            <a:r>
              <a:rPr lang="en-NL"/>
              <a:t>1 dimensionale matrix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DA1F9-96C7-BB82-06ED-B074EA6273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44857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CDC1-D5CF-2D85-F947-3A27817C9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/>
              <a:t>Basis operaties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DA1F9-96C7-BB82-06ED-B074EA6273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L"/>
              <a:t>optellen en vermenigvuldigen</a:t>
            </a:r>
          </a:p>
        </p:txBody>
      </p:sp>
    </p:spTree>
    <p:extLst>
      <p:ext uri="{BB962C8B-B14F-4D97-AF65-F5344CB8AC3E}">
        <p14:creationId xmlns:p14="http://schemas.microsoft.com/office/powerpoint/2010/main" val="4290924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CDC1-D5CF-2D85-F947-3A27817C9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/>
              <a:t>Explainer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DA1F9-96C7-BB82-06ED-B074EA6273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L"/>
              <a:t>optellen en vermenigvuldigen</a:t>
            </a:r>
          </a:p>
          <a:p>
            <a:endParaRPr lang="en-NL"/>
          </a:p>
          <a:p>
            <a:r>
              <a:rPr lang="en-NL"/>
              <a:t>Kijk </a:t>
            </a:r>
            <a:r>
              <a:rPr lang="en-NL">
                <a:hlinkClick r:id="rId3"/>
              </a:rPr>
              <a:t>video</a:t>
            </a:r>
            <a:r>
              <a:rPr lang="en-NL"/>
              <a:t> van 34:37 </a:t>
            </a:r>
            <a:r>
              <a:rPr lang="nl-NL"/>
              <a:t>tot 49:53, en van 1:16:08 tot 1:29:16</a:t>
            </a:r>
            <a:r>
              <a:rPr lang="en-NL">
                <a:effectLst/>
              </a:rPr>
              <a:t>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1128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2F04-891B-2F04-5FBD-B812B3DC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/>
              <a:t>Rekenregel optellen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6B48156-FA13-4E7D-715C-50292D83A274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B127C59-F39B-CF10-91A1-1E4282E19622}"/>
                  </a:ext>
                </a:extLst>
              </p:cNvPr>
              <p:cNvSpPr/>
              <p:nvPr/>
            </p:nvSpPr>
            <p:spPr>
              <a:xfrm>
                <a:off x="1" y="2647953"/>
                <a:ext cx="12192000" cy="14028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NL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sz="3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NL" sz="32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NL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NL" sz="3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32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NL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NL" sz="32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3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NL" sz="3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NL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NL" sz="3200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NL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sz="3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NL" sz="3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NL" sz="3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NL" sz="32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32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NL" sz="32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NL" sz="3200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3200" i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NL" sz="3200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NL" sz="3200" i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NL" sz="3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NL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sz="3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NL" sz="3200" i="0">
                                    <a:latin typeface="Cambria Math" panose="02040503050406030204" pitchFamily="18" charset="0"/>
                                  </a:rPr>
                                  <m:t>0+1</m:t>
                                </m:r>
                              </m:e>
                              <m:e>
                                <m:r>
                                  <a:rPr lang="en-NL" sz="3200" i="0">
                                    <a:latin typeface="Cambria Math" panose="02040503050406030204" pitchFamily="18" charset="0"/>
                                  </a:rPr>
                                  <m:t>0+2</m:t>
                                </m:r>
                              </m:e>
                              <m:e>
                                <m:r>
                                  <a:rPr lang="en-NL" sz="3200" i="0">
                                    <a:latin typeface="Cambria Math" panose="02040503050406030204" pitchFamily="18" charset="0"/>
                                  </a:rPr>
                                  <m:t>1+3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3200" i="0">
                                    <a:latin typeface="Cambria Math" panose="02040503050406030204" pitchFamily="18" charset="0"/>
                                  </a:rPr>
                                  <m:t>3+4</m:t>
                                </m:r>
                              </m:e>
                              <m:e>
                                <m:r>
                                  <a:rPr lang="en-NL" sz="3200" i="0">
                                    <a:latin typeface="Cambria Math" panose="02040503050406030204" pitchFamily="18" charset="0"/>
                                  </a:rPr>
                                  <m:t>0+5</m:t>
                                </m:r>
                              </m:e>
                              <m:e>
                                <m:r>
                                  <a:rPr lang="en-NL" sz="3200" i="0">
                                    <a:latin typeface="Cambria Math" panose="02040503050406030204" pitchFamily="18" charset="0"/>
                                  </a:rPr>
                                  <m:t>3+6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3200" i="0">
                                    <a:latin typeface="Cambria Math" panose="02040503050406030204" pitchFamily="18" charset="0"/>
                                  </a:rPr>
                                  <m:t>1+7</m:t>
                                </m:r>
                              </m:e>
                              <m:e>
                                <m:r>
                                  <a:rPr lang="en-NL" sz="3200" i="0">
                                    <a:latin typeface="Cambria Math" panose="02040503050406030204" pitchFamily="18" charset="0"/>
                                  </a:rPr>
                                  <m:t>1+8</m:t>
                                </m:r>
                              </m:e>
                              <m:e>
                                <m:r>
                                  <a:rPr lang="en-NL" sz="3200" i="0">
                                    <a:latin typeface="Cambria Math" panose="02040503050406030204" pitchFamily="18" charset="0"/>
                                  </a:rPr>
                                  <m:t>0+9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NL" sz="3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NL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sz="3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NL" sz="3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NL" sz="3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NL" sz="32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3200" i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NL" sz="32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NL" sz="3200" i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3200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NL" sz="3200" i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NL" sz="3200" i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L" sz="320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B127C59-F39B-CF10-91A1-1E4282E196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647953"/>
                <a:ext cx="12192000" cy="14028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2197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2F04-891B-2F04-5FBD-B812B3DC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/>
              <a:t>Rekenregel optellen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6B48156-FA13-4E7D-715C-50292D83A274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DA6D84C-79AD-76F4-A8A8-5F59E0864DD7}"/>
                  </a:ext>
                </a:extLst>
              </p:cNvPr>
              <p:cNvSpPr/>
              <p:nvPr/>
            </p:nvSpPr>
            <p:spPr>
              <a:xfrm>
                <a:off x="0" y="3014239"/>
                <a:ext cx="12191999" cy="12389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NL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NL" sz="28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NL" sz="2800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NL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NL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NL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0+1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3+4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1+7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NL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NL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L" sz="280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DA6D84C-79AD-76F4-A8A8-5F59E0864D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14239"/>
                <a:ext cx="12191999" cy="12389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327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CDC1-D5CF-2D85-F947-3A27817C9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/>
              <a:t>Wat zegt dit over de dimensies van de matrices?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DA1F9-96C7-BB82-06ED-B074EA6273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1403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BF2F5-0772-2AA4-21AF-4CD948A0F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/>
              <a:t>Wat hebben deze twee gemeen?</a:t>
            </a:r>
          </a:p>
        </p:txBody>
      </p:sp>
      <p:pic>
        <p:nvPicPr>
          <p:cNvPr id="4" name="Online Media 3" descr="NVIDIA DRIVE Labs Ep. 14: How AI Helps Autonomous Vehicles See Outside the Box">
            <a:hlinkClick r:id="" action="ppaction://media"/>
            <a:extLst>
              <a:ext uri="{FF2B5EF4-FFF2-40B4-BE49-F238E27FC236}">
                <a16:creationId xmlns:a16="http://schemas.microsoft.com/office/drawing/2014/main" id="{108520E4-15EE-8FB9-9297-8DD60301FF6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24425" y="1844294"/>
            <a:ext cx="5609577" cy="3169411"/>
          </a:xfrm>
          <a:prstGeom prst="rect">
            <a:avLst/>
          </a:prstGeom>
        </p:spPr>
      </p:pic>
      <p:pic>
        <p:nvPicPr>
          <p:cNvPr id="6" name="Online Media 5" descr="Computer Simulation Visualizes History of the Universe">
            <a:hlinkClick r:id="" action="ppaction://media"/>
            <a:extLst>
              <a:ext uri="{FF2B5EF4-FFF2-40B4-BE49-F238E27FC236}">
                <a16:creationId xmlns:a16="http://schemas.microsoft.com/office/drawing/2014/main" id="{14B37BC2-62DF-4C6F-3CF0-A0AE739DDB06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6"/>
          <a:stretch>
            <a:fillRect/>
          </a:stretch>
        </p:blipFill>
        <p:spPr>
          <a:xfrm>
            <a:off x="6357998" y="1844294"/>
            <a:ext cx="5609577" cy="316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1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2F04-891B-2F04-5FBD-B812B3DC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/>
              <a:t>Breinbreker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6B48156-FA13-4E7D-715C-50292D83A274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L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985FEFE-027E-D472-2701-1B1D22389140}"/>
              </a:ext>
            </a:extLst>
          </p:cNvPr>
          <p:cNvSpPr txBox="1">
            <a:spLocks/>
          </p:cNvSpPr>
          <p:nvPr/>
        </p:nvSpPr>
        <p:spPr>
          <a:xfrm>
            <a:off x="1237605" y="2235200"/>
            <a:ext cx="9716791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L" sz="2800"/>
              <a:t>Wat als de matrices </a:t>
            </a:r>
            <a:r>
              <a:rPr lang="en-NL" sz="2800" u="sng"/>
              <a:t>NIET</a:t>
            </a:r>
            <a:r>
              <a:rPr lang="en-NL" sz="2800"/>
              <a:t> dezelfde dimensie hebben...?</a:t>
            </a:r>
          </a:p>
        </p:txBody>
      </p:sp>
    </p:spTree>
    <p:extLst>
      <p:ext uri="{BB962C8B-B14F-4D97-AF65-F5344CB8AC3E}">
        <p14:creationId xmlns:p14="http://schemas.microsoft.com/office/powerpoint/2010/main" val="2912868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2F04-891B-2F04-5FBD-B812B3DC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/>
              <a:t>Zelf proberen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6B48156-FA13-4E7D-715C-50292D83A274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B127C59-F39B-CF10-91A1-1E4282E19622}"/>
                  </a:ext>
                </a:extLst>
              </p:cNvPr>
              <p:cNvSpPr/>
              <p:nvPr/>
            </p:nvSpPr>
            <p:spPr>
              <a:xfrm>
                <a:off x="1" y="2647953"/>
                <a:ext cx="12192000" cy="14028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NL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sz="3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NL" sz="32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NL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NL" sz="3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32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NL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NL" sz="32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3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NL" sz="3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NL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NL" sz="3200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NL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sz="3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NL" sz="3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NL" sz="3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NL" sz="32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32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NL" sz="32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NL" sz="3200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3200" i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NL" sz="3200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NL" sz="3200" i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NL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NL" sz="320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B127C59-F39B-CF10-91A1-1E4282E196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647953"/>
                <a:ext cx="12192000" cy="14028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5524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2F04-891B-2F04-5FBD-B812B3DC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/>
              <a:t>Rekenregel vermenigvuldigen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6B48156-FA13-4E7D-715C-50292D83A274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230F420-7A61-D4F4-084F-0A2FA4EAB62F}"/>
                  </a:ext>
                </a:extLst>
              </p:cNvPr>
              <p:cNvSpPr/>
              <p:nvPr/>
            </p:nvSpPr>
            <p:spPr>
              <a:xfrm>
                <a:off x="0" y="3017477"/>
                <a:ext cx="12192000" cy="12289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NL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NL" sz="2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NL" sz="2800" i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NL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NL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NL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1×7+2×8+3×9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4×7+5×8+6×9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NL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NL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122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L" sz="280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230F420-7A61-D4F4-084F-0A2FA4EAB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17477"/>
                <a:ext cx="12192000" cy="12289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201366A-951C-B6EC-767E-21706A9C6C59}"/>
              </a:ext>
            </a:extLst>
          </p:cNvPr>
          <p:cNvSpPr/>
          <p:nvPr/>
        </p:nvSpPr>
        <p:spPr>
          <a:xfrm>
            <a:off x="4206081" y="3050762"/>
            <a:ext cx="400050" cy="124213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FDB67E-6CC9-CDBB-4E91-8DB5F9109AF9}"/>
              </a:ext>
            </a:extLst>
          </p:cNvPr>
          <p:cNvSpPr/>
          <p:nvPr/>
        </p:nvSpPr>
        <p:spPr>
          <a:xfrm>
            <a:off x="2142314" y="3239739"/>
            <a:ext cx="1363850" cy="46435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4C3767-AF03-08A0-4E11-E98B69A8E777}"/>
              </a:ext>
            </a:extLst>
          </p:cNvPr>
          <p:cNvSpPr/>
          <p:nvPr/>
        </p:nvSpPr>
        <p:spPr>
          <a:xfrm>
            <a:off x="5504481" y="3239739"/>
            <a:ext cx="2880102" cy="46435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316441-1E71-67B7-60D1-2D7E634CB7D4}"/>
              </a:ext>
            </a:extLst>
          </p:cNvPr>
          <p:cNvSpPr/>
          <p:nvPr/>
        </p:nvSpPr>
        <p:spPr>
          <a:xfrm>
            <a:off x="9312676" y="3225834"/>
            <a:ext cx="681925" cy="46435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13816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2F04-891B-2F04-5FBD-B812B3DC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/>
              <a:t>Motivatie rekenregel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6B48156-FA13-4E7D-715C-50292D83A274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230F420-7A61-D4F4-084F-0A2FA4EAB62F}"/>
                  </a:ext>
                </a:extLst>
              </p:cNvPr>
              <p:cNvSpPr/>
              <p:nvPr/>
            </p:nvSpPr>
            <p:spPr>
              <a:xfrm>
                <a:off x="0" y="3017477"/>
                <a:ext cx="12192000" cy="12289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NL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NL" sz="2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NL" sz="2800" i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NL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NL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122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L" sz="280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230F420-7A61-D4F4-084F-0A2FA4EAB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17477"/>
                <a:ext cx="12192000" cy="12289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0D5880E-6E53-3B51-4A60-19C9EC5DDCD3}"/>
              </a:ext>
            </a:extLst>
          </p:cNvPr>
          <p:cNvSpPr txBox="1"/>
          <p:nvPr/>
        </p:nvSpPr>
        <p:spPr>
          <a:xfrm>
            <a:off x="3476380" y="4957922"/>
            <a:ext cx="2803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L" sz="2800">
                <a:solidFill>
                  <a:srgbClr val="7030A0"/>
                </a:solidFill>
              </a:rPr>
              <a:t>onderdelenmatrix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F4A94-B2FA-885D-DC75-78B20F37D916}"/>
              </a:ext>
            </a:extLst>
          </p:cNvPr>
          <p:cNvSpPr txBox="1"/>
          <p:nvPr/>
        </p:nvSpPr>
        <p:spPr>
          <a:xfrm>
            <a:off x="5550740" y="4246403"/>
            <a:ext cx="1722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L" sz="2800">
                <a:solidFill>
                  <a:srgbClr val="7030A0"/>
                </a:solidFill>
              </a:rPr>
              <a:t>prijsvector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370EA5-DE16-E720-1674-8227B56783B9}"/>
              </a:ext>
            </a:extLst>
          </p:cNvPr>
          <p:cNvSpPr txBox="1"/>
          <p:nvPr/>
        </p:nvSpPr>
        <p:spPr>
          <a:xfrm>
            <a:off x="8268626" y="3534985"/>
            <a:ext cx="1628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800">
                <a:solidFill>
                  <a:srgbClr val="7030A0"/>
                </a:solidFill>
              </a:rPr>
              <a:t>Mercedes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0BFA6F-0FDA-A919-A3F3-B7BFA9692D65}"/>
              </a:ext>
            </a:extLst>
          </p:cNvPr>
          <p:cNvSpPr txBox="1"/>
          <p:nvPr/>
        </p:nvSpPr>
        <p:spPr>
          <a:xfrm>
            <a:off x="8268626" y="3208742"/>
            <a:ext cx="1050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800">
                <a:solidFill>
                  <a:srgbClr val="7030A0"/>
                </a:solidFill>
              </a:rPr>
              <a:t>Skoda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7A017E-6669-82AE-957F-5FBBAED77231}"/>
              </a:ext>
            </a:extLst>
          </p:cNvPr>
          <p:cNvSpPr txBox="1"/>
          <p:nvPr/>
        </p:nvSpPr>
        <p:spPr>
          <a:xfrm>
            <a:off x="6862599" y="2620627"/>
            <a:ext cx="1406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L" sz="2800">
                <a:solidFill>
                  <a:srgbClr val="7030A0"/>
                </a:solidFill>
              </a:rPr>
              <a:t>kostprijs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7CE043-8FE9-09CA-5DAB-69D5EB12457C}"/>
              </a:ext>
            </a:extLst>
          </p:cNvPr>
          <p:cNvSpPr/>
          <p:nvPr/>
        </p:nvSpPr>
        <p:spPr>
          <a:xfrm>
            <a:off x="4129088" y="3208742"/>
            <a:ext cx="400050" cy="84946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25602F-40FF-B1BA-CA35-1D8B8C8ABAC7}"/>
              </a:ext>
            </a:extLst>
          </p:cNvPr>
          <p:cNvSpPr/>
          <p:nvPr/>
        </p:nvSpPr>
        <p:spPr>
          <a:xfrm>
            <a:off x="4681542" y="3203977"/>
            <a:ext cx="400050" cy="84946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D1CA11-A1AC-4D4B-3551-E2A5984608AD}"/>
              </a:ext>
            </a:extLst>
          </p:cNvPr>
          <p:cNvSpPr/>
          <p:nvPr/>
        </p:nvSpPr>
        <p:spPr>
          <a:xfrm>
            <a:off x="5233996" y="3213497"/>
            <a:ext cx="400050" cy="84946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D1C501-E7BC-2E8A-5B85-7A491F03C52E}"/>
              </a:ext>
            </a:extLst>
          </p:cNvPr>
          <p:cNvSpPr txBox="1"/>
          <p:nvPr/>
        </p:nvSpPr>
        <p:spPr>
          <a:xfrm rot="16200000">
            <a:off x="3810858" y="2394798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L">
                <a:solidFill>
                  <a:srgbClr val="7030A0"/>
                </a:solidFill>
              </a:rPr>
              <a:t># airbags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E5B978-6C74-080C-95D0-048A16747EEA}"/>
              </a:ext>
            </a:extLst>
          </p:cNvPr>
          <p:cNvSpPr txBox="1"/>
          <p:nvPr/>
        </p:nvSpPr>
        <p:spPr>
          <a:xfrm rot="16200000">
            <a:off x="4293879" y="2328596"/>
            <a:ext cx="1168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L">
                <a:solidFill>
                  <a:srgbClr val="7030A0"/>
                </a:solidFill>
              </a:rPr>
              <a:t># speakers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423551-7926-E83C-0B96-77C4DCA9DA0F}"/>
              </a:ext>
            </a:extLst>
          </p:cNvPr>
          <p:cNvSpPr txBox="1"/>
          <p:nvPr/>
        </p:nvSpPr>
        <p:spPr>
          <a:xfrm rot="16200000">
            <a:off x="4719876" y="2231647"/>
            <a:ext cx="145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L">
                <a:solidFill>
                  <a:srgbClr val="7030A0"/>
                </a:solidFill>
              </a:rPr>
              <a:t># sfeerlichten</a:t>
            </a:r>
          </a:p>
        </p:txBody>
      </p:sp>
    </p:spTree>
    <p:extLst>
      <p:ext uri="{BB962C8B-B14F-4D97-AF65-F5344CB8AC3E}">
        <p14:creationId xmlns:p14="http://schemas.microsoft.com/office/powerpoint/2010/main" val="106424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2F04-891B-2F04-5FBD-B812B3DC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/>
              <a:t>Rekenregel vermenigvuldigen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6B48156-FA13-4E7D-715C-50292D83A274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BD0EEA7-91F5-46C2-A3AE-A8E753B592A5}"/>
                  </a:ext>
                </a:extLst>
              </p:cNvPr>
              <p:cNvSpPr/>
              <p:nvPr/>
            </p:nvSpPr>
            <p:spPr>
              <a:xfrm>
                <a:off x="0" y="3017445"/>
                <a:ext cx="12192000" cy="10604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NL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sz="2800" b="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sz="2800" b="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NL" sz="2800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b="0" i="0">
                          <a:latin typeface="Cambria Math" panose="02040503050406030204" pitchFamily="18" charset="0"/>
                        </a:rPr>
                        <m:t>        </m:t>
                      </m:r>
                      <m:d>
                        <m:dPr>
                          <m:ctrlPr>
                            <a:rPr lang="en-NL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sz="2800" b="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sz="2800" b="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NL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0">
                          <a:latin typeface="Cambria Math" panose="02040503050406030204" pitchFamily="18" charset="0"/>
                        </a:rPr>
                        <m:t>       </m:t>
                      </m:r>
                      <m:d>
                        <m:dPr>
                          <m:ctrlPr>
                            <a:rPr lang="en-NL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sz="2800" b="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L" sz="280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BD0EEA7-91F5-46C2-A3AE-A8E753B592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17445"/>
                <a:ext cx="12192000" cy="10604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A43F6AC8-3811-57C6-8061-8BD5E9B6A29A}"/>
              </a:ext>
            </a:extLst>
          </p:cNvPr>
          <p:cNvGrpSpPr/>
          <p:nvPr/>
        </p:nvGrpSpPr>
        <p:grpSpPr>
          <a:xfrm>
            <a:off x="2504162" y="2425574"/>
            <a:ext cx="1782077" cy="1682489"/>
            <a:chOff x="3089960" y="2425574"/>
            <a:chExt cx="1782077" cy="1682489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0B8DF38-C839-201A-7489-138486257469}"/>
                </a:ext>
              </a:extLst>
            </p:cNvPr>
            <p:cNvCxnSpPr/>
            <p:nvPr/>
          </p:nvCxnSpPr>
          <p:spPr>
            <a:xfrm>
              <a:off x="3757612" y="2948794"/>
              <a:ext cx="1114425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3899C19-24EE-A828-A140-8164740D2C96}"/>
                </a:ext>
              </a:extLst>
            </p:cNvPr>
            <p:cNvCxnSpPr>
              <a:cxnSpLocks/>
            </p:cNvCxnSpPr>
            <p:nvPr/>
          </p:nvCxnSpPr>
          <p:spPr>
            <a:xfrm>
              <a:off x="3595688" y="3048807"/>
              <a:ext cx="0" cy="1059256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452940-2C03-C860-0C3B-0CAD66334853}"/>
                </a:ext>
              </a:extLst>
            </p:cNvPr>
            <p:cNvSpPr txBox="1"/>
            <p:nvPr/>
          </p:nvSpPr>
          <p:spPr>
            <a:xfrm>
              <a:off x="3089960" y="3316825"/>
              <a:ext cx="4924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L" sz="2800">
                  <a:solidFill>
                    <a:srgbClr val="7030A0"/>
                  </a:solidFill>
                </a:rPr>
                <a:t>M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8C2B070-D894-ACF4-BF4C-0D6F7B4456DD}"/>
                </a:ext>
              </a:extLst>
            </p:cNvPr>
            <p:cNvSpPr txBox="1"/>
            <p:nvPr/>
          </p:nvSpPr>
          <p:spPr>
            <a:xfrm>
              <a:off x="4106273" y="2425574"/>
              <a:ext cx="417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L" sz="2800">
                  <a:solidFill>
                    <a:srgbClr val="7030A0"/>
                  </a:solidFill>
                </a:rPr>
                <a:t>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C24356D-FB09-6CC1-A624-E2A837F96471}"/>
              </a:ext>
            </a:extLst>
          </p:cNvPr>
          <p:cNvGrpSpPr/>
          <p:nvPr/>
        </p:nvGrpSpPr>
        <p:grpSpPr>
          <a:xfrm>
            <a:off x="4903621" y="2406520"/>
            <a:ext cx="1706735" cy="1682489"/>
            <a:chOff x="3165302" y="2425574"/>
            <a:chExt cx="1706735" cy="1682489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5C0D1BD-848B-F67C-0690-1E3FF9A1280B}"/>
                </a:ext>
              </a:extLst>
            </p:cNvPr>
            <p:cNvCxnSpPr/>
            <p:nvPr/>
          </p:nvCxnSpPr>
          <p:spPr>
            <a:xfrm>
              <a:off x="3757612" y="2948794"/>
              <a:ext cx="1114425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A44BAAA-E551-8686-AE72-2A3D0BF6E8C4}"/>
                </a:ext>
              </a:extLst>
            </p:cNvPr>
            <p:cNvCxnSpPr>
              <a:cxnSpLocks/>
            </p:cNvCxnSpPr>
            <p:nvPr/>
          </p:nvCxnSpPr>
          <p:spPr>
            <a:xfrm>
              <a:off x="3595688" y="3048807"/>
              <a:ext cx="0" cy="1059256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F329D82-B3BC-E131-DF17-4B0B24D987C9}"/>
                </a:ext>
              </a:extLst>
            </p:cNvPr>
            <p:cNvSpPr txBox="1"/>
            <p:nvPr/>
          </p:nvSpPr>
          <p:spPr>
            <a:xfrm>
              <a:off x="3165302" y="3316825"/>
              <a:ext cx="417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L" sz="2800">
                  <a:solidFill>
                    <a:srgbClr val="7030A0"/>
                  </a:solidFill>
                </a:rPr>
                <a:t>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36F808E-C445-0595-D0A7-7B9C6FA7726F}"/>
                </a:ext>
              </a:extLst>
            </p:cNvPr>
            <p:cNvSpPr txBox="1"/>
            <p:nvPr/>
          </p:nvSpPr>
          <p:spPr>
            <a:xfrm>
              <a:off x="4152761" y="2425574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L" sz="2800">
                  <a:solidFill>
                    <a:srgbClr val="7030A0"/>
                  </a:solidFill>
                </a:rPr>
                <a:t>K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7CA42F-BB39-14E3-5B2A-0AE05222FD81}"/>
              </a:ext>
            </a:extLst>
          </p:cNvPr>
          <p:cNvGrpSpPr/>
          <p:nvPr/>
        </p:nvGrpSpPr>
        <p:grpSpPr>
          <a:xfrm>
            <a:off x="7166683" y="2416041"/>
            <a:ext cx="1782077" cy="1682489"/>
            <a:chOff x="3089960" y="2425574"/>
            <a:chExt cx="1782077" cy="168248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AE61A60-66D2-E8B4-3378-84E5E85E331D}"/>
                </a:ext>
              </a:extLst>
            </p:cNvPr>
            <p:cNvCxnSpPr/>
            <p:nvPr/>
          </p:nvCxnSpPr>
          <p:spPr>
            <a:xfrm>
              <a:off x="3757612" y="2948794"/>
              <a:ext cx="1114425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38649A6-7027-5ABF-F4B8-A53048A3563F}"/>
                </a:ext>
              </a:extLst>
            </p:cNvPr>
            <p:cNvCxnSpPr>
              <a:cxnSpLocks/>
            </p:cNvCxnSpPr>
            <p:nvPr/>
          </p:nvCxnSpPr>
          <p:spPr>
            <a:xfrm>
              <a:off x="3595688" y="3048807"/>
              <a:ext cx="0" cy="1059256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C57D18D-FE05-7590-561E-E6CFD22F8DBD}"/>
                </a:ext>
              </a:extLst>
            </p:cNvPr>
            <p:cNvSpPr txBox="1"/>
            <p:nvPr/>
          </p:nvSpPr>
          <p:spPr>
            <a:xfrm>
              <a:off x="3089960" y="3316825"/>
              <a:ext cx="4924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L" sz="2800">
                  <a:solidFill>
                    <a:srgbClr val="7030A0"/>
                  </a:solidFill>
                </a:rPr>
                <a:t>M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DEEFAA2-5564-EA40-51C2-1E63057D81DC}"/>
                </a:ext>
              </a:extLst>
            </p:cNvPr>
            <p:cNvSpPr txBox="1"/>
            <p:nvPr/>
          </p:nvSpPr>
          <p:spPr>
            <a:xfrm>
              <a:off x="4152761" y="2425574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L" sz="2800">
                  <a:solidFill>
                    <a:srgbClr val="7030A0"/>
                  </a:solidFill>
                </a:rPr>
                <a:t>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6657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2F04-891B-2F04-5FBD-B812B3DC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/>
              <a:t>Zelf proberen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6B48156-FA13-4E7D-715C-50292D83A274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A603ABB-DD6F-B7E7-C30A-18BC0361D372}"/>
                  </a:ext>
                </a:extLst>
              </p:cNvPr>
              <p:cNvSpPr/>
              <p:nvPr/>
            </p:nvSpPr>
            <p:spPr>
              <a:xfrm>
                <a:off x="0" y="3016516"/>
                <a:ext cx="12192000" cy="12317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NL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NL" sz="2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NL" sz="2800" i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NL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NL" sz="2800" i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NL" sz="280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A603ABB-DD6F-B7E7-C30A-18BC0361D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16516"/>
                <a:ext cx="12192000" cy="12317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764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2F04-891B-2F04-5FBD-B812B3DC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/>
              <a:t>Antwoord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6B48156-FA13-4E7D-715C-50292D83A274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8A8487B-05D2-2E78-8532-07AAD2A0C423}"/>
                  </a:ext>
                </a:extLst>
              </p:cNvPr>
              <p:cNvSpPr/>
              <p:nvPr/>
            </p:nvSpPr>
            <p:spPr>
              <a:xfrm>
                <a:off x="0" y="3014239"/>
                <a:ext cx="12192000" cy="12389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NL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NL" sz="2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NL" sz="2800" i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NL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NL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NL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1×4+2×2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1×3+2×1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3×4+4×2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3×3+4×1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5×4+6×2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5×3+6×1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L" sz="280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8A8487B-05D2-2E78-8532-07AAD2A0C4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14239"/>
                <a:ext cx="12192000" cy="12389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308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2F04-891B-2F04-5FBD-B812B3DC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/>
              <a:t>Toepassing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6B48156-FA13-4E7D-715C-50292D83A274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L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985FEFE-027E-D472-2701-1B1D22389140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L" sz="2800"/>
              <a:t>Vermenigvuldig en teken de vectoren voor en na: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E91D93A-3C12-4497-74FA-D3524AEDB65B}"/>
                  </a:ext>
                </a:extLst>
              </p:cNvPr>
              <p:cNvSpPr/>
              <p:nvPr/>
            </p:nvSpPr>
            <p:spPr>
              <a:xfrm>
                <a:off x="0" y="3229706"/>
                <a:ext cx="12192000" cy="24254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NL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NL" sz="2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NL" sz="2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2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NL" sz="2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NL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d>
                        <m:dPr>
                          <m:ctrlPr>
                            <a:rPr lang="en-NL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NL" sz="2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2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NL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NL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?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L" sz="28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NL" sz="280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NL" sz="28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NL" sz="280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NL" sz="28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NL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NL" sz="2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NL" sz="2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2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NL" sz="2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NL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d>
                        <m:dPr>
                          <m:ctrlPr>
                            <a:rPr lang="en-NL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NL" sz="2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2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NL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NL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?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L" sz="28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E91D93A-3C12-4497-74FA-D3524AEDB6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29706"/>
                <a:ext cx="12192000" cy="24254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2288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2F04-891B-2F04-5FBD-B812B3DC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/>
              <a:t>Tussenstap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6B48156-FA13-4E7D-715C-50292D83A274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L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985FEFE-027E-D472-2701-1B1D22389140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L" sz="2800"/>
              <a:t>Uitwerken geeft: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E91D93A-3C12-4497-74FA-D3524AEDB65B}"/>
                  </a:ext>
                </a:extLst>
              </p:cNvPr>
              <p:cNvSpPr/>
              <p:nvPr/>
            </p:nvSpPr>
            <p:spPr>
              <a:xfrm>
                <a:off x="0" y="3229706"/>
                <a:ext cx="12192000" cy="23910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NL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NL" sz="2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NL" sz="2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2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NL" sz="2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NL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d>
                        <m:dPr>
                          <m:ctrlPr>
                            <a:rPr lang="en-NL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NL" sz="2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2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NL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NL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NL" sz="2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2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L" sz="28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NL" sz="280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NL" sz="28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NL" sz="280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NL" sz="28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NL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NL" sz="2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NL" sz="2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2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NL" sz="2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NL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d>
                        <m:dPr>
                          <m:ctrlPr>
                            <a:rPr lang="en-NL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NL" sz="2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2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NL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NL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NL" sz="2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2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L" sz="28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E91D93A-3C12-4497-74FA-D3524AEDB6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29706"/>
                <a:ext cx="12192000" cy="23910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5896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2F04-891B-2F04-5FBD-B812B3DC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/>
              <a:t>Tussenstap 2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6B48156-FA13-4E7D-715C-50292D83A274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L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985FEFE-027E-D472-2701-1B1D22389140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L" sz="2800"/>
              <a:t>Grafisch weergeven geeft: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E91D93A-3C12-4497-74FA-D3524AEDB65B}"/>
                  </a:ext>
                </a:extLst>
              </p:cNvPr>
              <p:cNvSpPr/>
              <p:nvPr/>
            </p:nvSpPr>
            <p:spPr>
              <a:xfrm>
                <a:off x="0" y="3229706"/>
                <a:ext cx="12192000" cy="23910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NL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NL" sz="2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2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NL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d>
                        <m:dPr>
                          <m:ctrlPr>
                            <a:rPr lang="en-NL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NL" sz="2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2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L" sz="28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NL" sz="280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NL" sz="28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NL" sz="280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NL" sz="28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NL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NL" sz="2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2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NL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d>
                        <m:dPr>
                          <m:ctrlPr>
                            <a:rPr lang="en-NL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NL" sz="2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2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L" sz="28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E91D93A-3C12-4497-74FA-D3524AEDB6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29706"/>
                <a:ext cx="12192000" cy="23910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110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2F04-891B-2F04-5FBD-B812B3DC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/>
              <a:t>Lesdoelen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6B48156-FA13-4E7D-715C-50292D83A274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L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985FEFE-027E-D472-2701-1B1D22389140}"/>
              </a:ext>
            </a:extLst>
          </p:cNvPr>
          <p:cNvSpPr txBox="1">
            <a:spLocks/>
          </p:cNvSpPr>
          <p:nvPr/>
        </p:nvSpPr>
        <p:spPr>
          <a:xfrm>
            <a:off x="838200" y="1709630"/>
            <a:ext cx="10515600" cy="34991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sz="2800"/>
              <a:t>- Verschillende representaties geven van een matrix </a:t>
            </a:r>
            <a:endParaRPr lang="en-NL" sz="2800"/>
          </a:p>
          <a:p>
            <a:pPr lvl="0"/>
            <a:endParaRPr lang="en-US" sz="2800"/>
          </a:p>
          <a:p>
            <a:pPr lvl="0"/>
            <a:r>
              <a:rPr lang="en-US" sz="2800"/>
              <a:t>- Vectoren optellen evenals matrices</a:t>
            </a:r>
            <a:endParaRPr lang="en-NL" sz="2800"/>
          </a:p>
          <a:p>
            <a:pPr lvl="0"/>
            <a:endParaRPr lang="nl-NL" sz="2800"/>
          </a:p>
          <a:p>
            <a:pPr lvl="0"/>
            <a:r>
              <a:rPr lang="nl-NL" sz="2800"/>
              <a:t>- Matrices vermenigvuldigen met vectoren en ook met matrices</a:t>
            </a:r>
            <a:endParaRPr lang="en-NL" sz="2800"/>
          </a:p>
          <a:p>
            <a:pPr lvl="0"/>
            <a:endParaRPr lang="nl-NL" sz="2800"/>
          </a:p>
          <a:p>
            <a:pPr lvl="0"/>
            <a:r>
              <a:rPr lang="nl-NL" sz="2800"/>
              <a:t>- Matrix berekeningen paralleliseren</a:t>
            </a:r>
            <a:endParaRPr lang="en-NL" sz="2800"/>
          </a:p>
        </p:txBody>
      </p:sp>
    </p:spTree>
    <p:extLst>
      <p:ext uri="{BB962C8B-B14F-4D97-AF65-F5344CB8AC3E}">
        <p14:creationId xmlns:p14="http://schemas.microsoft.com/office/powerpoint/2010/main" val="522654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2F04-891B-2F04-5FBD-B812B3DC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/>
              <a:t>Breinbreker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6B48156-FA13-4E7D-715C-50292D83A274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L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985FEFE-027E-D472-2701-1B1D22389140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L" sz="2800"/>
              <a:t>Stel we moeten onderstaande matrix berekening uitwerken: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FE1B62B-9CCF-14D7-1505-29A0A1FEA966}"/>
                  </a:ext>
                </a:extLst>
              </p:cNvPr>
              <p:cNvSpPr/>
              <p:nvPr/>
            </p:nvSpPr>
            <p:spPr>
              <a:xfrm>
                <a:off x="0" y="2865513"/>
                <a:ext cx="12192000" cy="17018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NL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NL" sz="2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NL" sz="2800" i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NL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NL" sz="2800" i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NL" sz="280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FE1B62B-9CCF-14D7-1505-29A0A1FEA9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65513"/>
                <a:ext cx="12192000" cy="17018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872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2F04-891B-2F04-5FBD-B812B3DC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/>
              <a:t>Breinbreker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6B48156-FA13-4E7D-715C-50292D83A274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L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985FEFE-027E-D472-2701-1B1D22389140}"/>
              </a:ext>
            </a:extLst>
          </p:cNvPr>
          <p:cNvSpPr txBox="1">
            <a:spLocks/>
          </p:cNvSpPr>
          <p:nvPr/>
        </p:nvSpPr>
        <p:spPr>
          <a:xfrm>
            <a:off x="1237605" y="2235200"/>
            <a:ext cx="9716791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L" sz="2800"/>
              <a:t>Een matrix van 4 x 4 vermenigvuldingen met een matrix van 4 x 4.</a:t>
            </a:r>
          </a:p>
          <a:p>
            <a:endParaRPr lang="en-NL" sz="2800"/>
          </a:p>
          <a:p>
            <a:endParaRPr lang="en-NL" sz="2800"/>
          </a:p>
          <a:p>
            <a:r>
              <a:rPr lang="en-NL" sz="2800"/>
              <a:t>Hoeveel bewerkingen zijn dat?</a:t>
            </a:r>
          </a:p>
        </p:txBody>
      </p:sp>
    </p:spTree>
    <p:extLst>
      <p:ext uri="{BB962C8B-B14F-4D97-AF65-F5344CB8AC3E}">
        <p14:creationId xmlns:p14="http://schemas.microsoft.com/office/powerpoint/2010/main" val="3755392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2F04-891B-2F04-5FBD-B812B3DC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/>
              <a:t>Breinbreker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6B48156-FA13-4E7D-715C-50292D83A274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L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985FEFE-027E-D472-2701-1B1D22389140}"/>
              </a:ext>
            </a:extLst>
          </p:cNvPr>
          <p:cNvSpPr txBox="1">
            <a:spLocks/>
          </p:cNvSpPr>
          <p:nvPr/>
        </p:nvSpPr>
        <p:spPr>
          <a:xfrm>
            <a:off x="953792" y="1840424"/>
            <a:ext cx="10284417" cy="3177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L" sz="2800"/>
              <a:t>- Het resultaat </a:t>
            </a:r>
            <a:r>
              <a:rPr lang="en-NL" sz="2800" b="1"/>
              <a:t>R</a:t>
            </a:r>
            <a:r>
              <a:rPr lang="en-NL" sz="2800"/>
              <a:t> is een 4 x 4 matrix</a:t>
            </a:r>
          </a:p>
          <a:p>
            <a:endParaRPr lang="en-NL" sz="2800"/>
          </a:p>
          <a:p>
            <a:r>
              <a:rPr lang="en-NL" sz="2800"/>
              <a:t>- Elk element van </a:t>
            </a:r>
            <a:r>
              <a:rPr lang="en-NL" sz="2800" b="1"/>
              <a:t>R</a:t>
            </a:r>
            <a:r>
              <a:rPr lang="en-NL" sz="2800"/>
              <a:t> bestaat uit 4 vermenigvuldigen en 3 optellingen</a:t>
            </a:r>
          </a:p>
          <a:p>
            <a:endParaRPr lang="en-NL" sz="2800"/>
          </a:p>
          <a:p>
            <a:endParaRPr lang="en-NL" sz="2800"/>
          </a:p>
          <a:p>
            <a:r>
              <a:rPr lang="en-NL" sz="2800"/>
              <a:t>Dus 4 x 4 x 4 + 4 x 4 x 3 bewerkingen!</a:t>
            </a:r>
          </a:p>
          <a:p>
            <a:endParaRPr lang="en-NL" sz="2800"/>
          </a:p>
          <a:p>
            <a:endParaRPr lang="en-NL" sz="2800"/>
          </a:p>
          <a:p>
            <a:endParaRPr lang="en-NL" sz="2800"/>
          </a:p>
          <a:p>
            <a:r>
              <a:rPr lang="en-NL" sz="2800"/>
              <a:t>Hoe zouden we dat sneller kunnen doen?</a:t>
            </a:r>
          </a:p>
        </p:txBody>
      </p:sp>
    </p:spTree>
    <p:extLst>
      <p:ext uri="{BB962C8B-B14F-4D97-AF65-F5344CB8AC3E}">
        <p14:creationId xmlns:p14="http://schemas.microsoft.com/office/powerpoint/2010/main" val="1084442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2F04-891B-2F04-5FBD-B812B3DC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/>
              <a:t>Oplossing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6B48156-FA13-4E7D-715C-50292D83A274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L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34B1FF8-F9EA-2C77-15B1-F292859AFDAB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NL" sz="6000" b="1"/>
              <a:t>Parallelisatie!</a:t>
            </a:r>
          </a:p>
        </p:txBody>
      </p:sp>
    </p:spTree>
    <p:extLst>
      <p:ext uri="{BB962C8B-B14F-4D97-AF65-F5344CB8AC3E}">
        <p14:creationId xmlns:p14="http://schemas.microsoft.com/office/powerpoint/2010/main" val="4231077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2F04-891B-2F04-5FBD-B812B3DC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/>
              <a:t>Uitvoering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6B48156-FA13-4E7D-715C-50292D83A274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L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34B1FF8-F9EA-2C77-15B1-F292859AFDAB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NL" sz="6000" b="1"/>
              <a:t>Paralleliseren</a:t>
            </a:r>
          </a:p>
        </p:txBody>
      </p:sp>
    </p:spTree>
    <p:extLst>
      <p:ext uri="{BB962C8B-B14F-4D97-AF65-F5344CB8AC3E}">
        <p14:creationId xmlns:p14="http://schemas.microsoft.com/office/powerpoint/2010/main" val="594920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2F04-891B-2F04-5FBD-B812B3DC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/>
              <a:t>Stap 1: ophakken in 'jobs'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6B48156-FA13-4E7D-715C-50292D83A274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L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985FEFE-027E-D472-2701-1B1D22389140}"/>
              </a:ext>
            </a:extLst>
          </p:cNvPr>
          <p:cNvSpPr txBox="1">
            <a:spLocks/>
          </p:cNvSpPr>
          <p:nvPr/>
        </p:nvSpPr>
        <p:spPr>
          <a:xfrm>
            <a:off x="1524000" y="2036758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L" sz="2800"/>
              <a:t>Job: (1,1) vermenigvuldig (rij 1 matrix A, kolom 1 matrix B)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FE1B62B-9CCF-14D7-1505-29A0A1FEA966}"/>
                  </a:ext>
                </a:extLst>
              </p:cNvPr>
              <p:cNvSpPr/>
              <p:nvPr/>
            </p:nvSpPr>
            <p:spPr>
              <a:xfrm>
                <a:off x="0" y="3857406"/>
                <a:ext cx="12192000" cy="17018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NL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NL" sz="2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NL" sz="2800" i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NL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NL" sz="28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NL" sz="2800" i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NL" sz="280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FE1B62B-9CCF-14D7-1505-29A0A1FEA9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57406"/>
                <a:ext cx="12192000" cy="17018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B01D195-F9F7-EAB3-17DD-BE97BF325018}"/>
              </a:ext>
            </a:extLst>
          </p:cNvPr>
          <p:cNvSpPr/>
          <p:nvPr/>
        </p:nvSpPr>
        <p:spPr>
          <a:xfrm>
            <a:off x="6174904" y="3858849"/>
            <a:ext cx="400050" cy="170037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F1A467-F0EF-4836-792D-8789B780761F}"/>
              </a:ext>
            </a:extLst>
          </p:cNvPr>
          <p:cNvSpPr/>
          <p:nvPr/>
        </p:nvSpPr>
        <p:spPr>
          <a:xfrm>
            <a:off x="3471620" y="3888403"/>
            <a:ext cx="2001985" cy="42012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47245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2F04-891B-2F04-5FBD-B812B3DC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/>
              <a:t>Recap: we kunnen...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6B48156-FA13-4E7D-715C-50292D83A274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L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985FEFE-027E-D472-2701-1B1D22389140}"/>
              </a:ext>
            </a:extLst>
          </p:cNvPr>
          <p:cNvSpPr txBox="1">
            <a:spLocks/>
          </p:cNvSpPr>
          <p:nvPr/>
        </p:nvSpPr>
        <p:spPr>
          <a:xfrm>
            <a:off x="838200" y="1709630"/>
            <a:ext cx="10515600" cy="34991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sz="2800"/>
              <a:t>- Verschillende representaties geven van een matrix </a:t>
            </a:r>
            <a:endParaRPr lang="en-NL" sz="2800"/>
          </a:p>
          <a:p>
            <a:pPr lvl="0"/>
            <a:endParaRPr lang="en-US" sz="2800"/>
          </a:p>
          <a:p>
            <a:pPr lvl="0"/>
            <a:r>
              <a:rPr lang="en-US" sz="2800"/>
              <a:t>- Vectoren optellen evenals matrices</a:t>
            </a:r>
            <a:endParaRPr lang="en-NL" sz="2800"/>
          </a:p>
          <a:p>
            <a:pPr lvl="0"/>
            <a:endParaRPr lang="nl-NL" sz="2800"/>
          </a:p>
          <a:p>
            <a:pPr lvl="0"/>
            <a:r>
              <a:rPr lang="nl-NL" sz="2800"/>
              <a:t>- Matrices vermenigvuldigen met vectoren en ook met matrices</a:t>
            </a:r>
            <a:endParaRPr lang="en-NL" sz="2800"/>
          </a:p>
          <a:p>
            <a:pPr lvl="0"/>
            <a:endParaRPr lang="nl-NL" sz="2800"/>
          </a:p>
          <a:p>
            <a:pPr lvl="0"/>
            <a:r>
              <a:rPr lang="nl-NL" sz="2800"/>
              <a:t>- Matrix berekeningen paralleliseren</a:t>
            </a:r>
            <a:endParaRPr lang="en-NL" sz="2800"/>
          </a:p>
        </p:txBody>
      </p:sp>
    </p:spTree>
    <p:extLst>
      <p:ext uri="{BB962C8B-B14F-4D97-AF65-F5344CB8AC3E}">
        <p14:creationId xmlns:p14="http://schemas.microsoft.com/office/powerpoint/2010/main" val="2470805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CDC1-D5CF-2D85-F947-3A27817C9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/>
              <a:t>Wat is een matrix?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DA1F9-96C7-BB82-06ED-B074EA6273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8492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EACDE88-C96B-D90B-BF0B-F6B10C082995}"/>
                  </a:ext>
                </a:extLst>
              </p:cNvPr>
              <p:cNvSpPr/>
              <p:nvPr/>
            </p:nvSpPr>
            <p:spPr>
              <a:xfrm>
                <a:off x="4038353" y="2161986"/>
                <a:ext cx="4115294" cy="2534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NL" sz="6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sz="6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NL" sz="6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NL" sz="6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NL" sz="6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60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NL" sz="6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NL" sz="60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6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NL" sz="6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NL" sz="6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L" sz="600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EACDE88-C96B-D90B-BF0B-F6B10C0829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353" y="2161986"/>
                <a:ext cx="4115294" cy="25340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171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CDC1-D5CF-2D85-F947-3A27817C9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/>
              <a:t>Dit is een 3 x 3 matrix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DA1F9-96C7-BB82-06ED-B074EA6273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L"/>
              <a:t>"3 </a:t>
            </a:r>
            <a:r>
              <a:rPr lang="en-NL" u="sng"/>
              <a:t>rijen</a:t>
            </a:r>
            <a:r>
              <a:rPr lang="en-NL"/>
              <a:t> bij 3 </a:t>
            </a:r>
            <a:r>
              <a:rPr lang="en-NL" u="sng"/>
              <a:t>kolommen</a:t>
            </a:r>
            <a:r>
              <a:rPr lang="en-NL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234372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CDC1-D5CF-2D85-F947-3A27817C9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/>
              <a:t>Wat betekent een matrix?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DA1F9-96C7-BB82-06ED-B074EA6273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37871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EACDE88-C96B-D90B-BF0B-F6B10C082995}"/>
                  </a:ext>
                </a:extLst>
              </p:cNvPr>
              <p:cNvSpPr/>
              <p:nvPr/>
            </p:nvSpPr>
            <p:spPr>
              <a:xfrm>
                <a:off x="4038353" y="2161986"/>
                <a:ext cx="4115294" cy="2534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NL" sz="6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sz="6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NL" sz="6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NL" sz="6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NL" sz="6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60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NL" sz="6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NL" sz="60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6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NL" sz="6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NL" sz="6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L" sz="600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EACDE88-C96B-D90B-BF0B-F6B10C0829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353" y="2161986"/>
                <a:ext cx="4115294" cy="25340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888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EACDE88-C96B-D90B-BF0B-F6B10C082995}"/>
                  </a:ext>
                </a:extLst>
              </p:cNvPr>
              <p:cNvSpPr/>
              <p:nvPr/>
            </p:nvSpPr>
            <p:spPr>
              <a:xfrm>
                <a:off x="4038353" y="2161986"/>
                <a:ext cx="4115294" cy="2534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NL" sz="6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NL" sz="6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NL" sz="6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NL" sz="6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NL" sz="6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60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NL" sz="6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NL" sz="60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NL" sz="6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NL" sz="6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NL" sz="6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L" sz="600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EACDE88-C96B-D90B-BF0B-F6B10C0829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353" y="2161986"/>
                <a:ext cx="4115294" cy="25340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9A5F269-9070-77F4-2747-E704D23C9B1D}"/>
              </a:ext>
            </a:extLst>
          </p:cNvPr>
          <p:cNvSpPr txBox="1"/>
          <p:nvPr/>
        </p:nvSpPr>
        <p:spPr>
          <a:xfrm>
            <a:off x="2200497" y="3105833"/>
            <a:ext cx="1732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L" sz="2800">
                <a:solidFill>
                  <a:srgbClr val="7030A0"/>
                </a:solidFill>
              </a:rPr>
              <a:t>Feyenoord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EA2E41-06C5-938C-9089-7E86B157F72E}"/>
              </a:ext>
            </a:extLst>
          </p:cNvPr>
          <p:cNvSpPr txBox="1"/>
          <p:nvPr/>
        </p:nvSpPr>
        <p:spPr>
          <a:xfrm>
            <a:off x="3129534" y="2161986"/>
            <a:ext cx="803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L" sz="2800">
                <a:solidFill>
                  <a:srgbClr val="7030A0"/>
                </a:solidFill>
              </a:rPr>
              <a:t>Ajax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FD84F7-0CB7-1117-D7A3-EA6AAE10147A}"/>
              </a:ext>
            </a:extLst>
          </p:cNvPr>
          <p:cNvSpPr txBox="1"/>
          <p:nvPr/>
        </p:nvSpPr>
        <p:spPr>
          <a:xfrm>
            <a:off x="3162748" y="4049680"/>
            <a:ext cx="736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L" sz="2800">
                <a:solidFill>
                  <a:srgbClr val="7030A0"/>
                </a:solidFill>
              </a:rPr>
              <a:t>PSV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214367-8381-AB42-16D4-EC3F67106106}"/>
              </a:ext>
            </a:extLst>
          </p:cNvPr>
          <p:cNvSpPr txBox="1"/>
          <p:nvPr/>
        </p:nvSpPr>
        <p:spPr>
          <a:xfrm rot="16200000">
            <a:off x="4537409" y="1289519"/>
            <a:ext cx="803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800">
                <a:solidFill>
                  <a:srgbClr val="7030A0"/>
                </a:solidFill>
              </a:rPr>
              <a:t>Ajax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6FC581-93F5-3EEF-E35A-0F50B0209C8D}"/>
              </a:ext>
            </a:extLst>
          </p:cNvPr>
          <p:cNvSpPr txBox="1"/>
          <p:nvPr/>
        </p:nvSpPr>
        <p:spPr>
          <a:xfrm rot="16200000">
            <a:off x="5229833" y="825001"/>
            <a:ext cx="1732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800">
                <a:solidFill>
                  <a:srgbClr val="7030A0"/>
                </a:solidFill>
              </a:rPr>
              <a:t>Feyenoord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F241EE-3ABB-E7B7-91B6-B4A4D9A13A88}"/>
              </a:ext>
            </a:extLst>
          </p:cNvPr>
          <p:cNvSpPr txBox="1"/>
          <p:nvPr/>
        </p:nvSpPr>
        <p:spPr>
          <a:xfrm rot="16200000">
            <a:off x="6884508" y="1322734"/>
            <a:ext cx="736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800">
                <a:solidFill>
                  <a:srgbClr val="7030A0"/>
                </a:solidFill>
              </a:rPr>
              <a:t>PSV</a:t>
            </a:r>
          </a:p>
        </p:txBody>
      </p:sp>
    </p:spTree>
    <p:extLst>
      <p:ext uri="{BB962C8B-B14F-4D97-AF65-F5344CB8AC3E}">
        <p14:creationId xmlns:p14="http://schemas.microsoft.com/office/powerpoint/2010/main" val="1036840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AC68D04A7A4C4786770910728E3AFD" ma:contentTypeVersion="9" ma:contentTypeDescription="Create a new document." ma:contentTypeScope="" ma:versionID="9cf168907ee39464841315fb1faedb56">
  <xsd:schema xmlns:xsd="http://www.w3.org/2001/XMLSchema" xmlns:xs="http://www.w3.org/2001/XMLSchema" xmlns:p="http://schemas.microsoft.com/office/2006/metadata/properties" xmlns:ns2="6495ae7c-5492-4599-867e-dde92debf658" xmlns:ns3="44a2df2f-cae9-4ac5-8d45-fc497e039b6d" targetNamespace="http://schemas.microsoft.com/office/2006/metadata/properties" ma:root="true" ma:fieldsID="7f1ac50f6daedbebd859fc2fc942a129" ns2:_="" ns3:_="">
    <xsd:import namespace="6495ae7c-5492-4599-867e-dde92debf658"/>
    <xsd:import namespace="44a2df2f-cae9-4ac5-8d45-fc497e039b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95ae7c-5492-4599-867e-dde92debf6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5477cde-f098-4d32-ba13-c78038edde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a2df2f-cae9-4ac5-8d45-fc497e039b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495ae7c-5492-4599-867e-dde92debf65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9A485CC-D41A-45FC-80D8-90C6AE7453D3}">
  <ds:schemaRefs>
    <ds:schemaRef ds:uri="44a2df2f-cae9-4ac5-8d45-fc497e039b6d"/>
    <ds:schemaRef ds:uri="6495ae7c-5492-4599-867e-dde92debf6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C7DB8E6-9C7B-4447-9BAE-61656E95AE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D55D8A-8C45-4CFC-8731-E61DA1C2D846}">
  <ds:schemaRefs>
    <ds:schemaRef ds:uri="6495ae7c-5492-4599-867e-dde92debf65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36</Slides>
  <Notes>35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Matrices en vectoren</vt:lpstr>
      <vt:lpstr>Wat hebben deze twee gemeen?</vt:lpstr>
      <vt:lpstr>Lesdoelen</vt:lpstr>
      <vt:lpstr>Wat is een matrix?</vt:lpstr>
      <vt:lpstr>PowerPoint Presentation</vt:lpstr>
      <vt:lpstr>Dit is een 3 x 3 matrix</vt:lpstr>
      <vt:lpstr>Wat betekent een matrix?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Een vector is dus een  1 dimensionale matrix</vt:lpstr>
      <vt:lpstr>Basis operaties</vt:lpstr>
      <vt:lpstr>Explainer</vt:lpstr>
      <vt:lpstr>Rekenregel optellen</vt:lpstr>
      <vt:lpstr>Rekenregel optellen</vt:lpstr>
      <vt:lpstr>Wat zegt dit over de dimensies van de matrices?</vt:lpstr>
      <vt:lpstr>Breinbreker</vt:lpstr>
      <vt:lpstr>Zelf proberen</vt:lpstr>
      <vt:lpstr>Rekenregel vermenigvuldigen</vt:lpstr>
      <vt:lpstr>Motivatie rekenregel</vt:lpstr>
      <vt:lpstr>Rekenregel vermenigvuldigen</vt:lpstr>
      <vt:lpstr>Zelf proberen</vt:lpstr>
      <vt:lpstr>Antwoord</vt:lpstr>
      <vt:lpstr>Toepassing</vt:lpstr>
      <vt:lpstr>Tussenstap 1</vt:lpstr>
      <vt:lpstr>Tussenstap 2</vt:lpstr>
      <vt:lpstr>Breinbreker</vt:lpstr>
      <vt:lpstr>Breinbreker</vt:lpstr>
      <vt:lpstr>Breinbreker</vt:lpstr>
      <vt:lpstr>Oplossing</vt:lpstr>
      <vt:lpstr>Uitvoering</vt:lpstr>
      <vt:lpstr>Stap 1: ophakken in 'jobs'</vt:lpstr>
      <vt:lpstr>Recap: we kunnen...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Matrices en vectoren</dc:title>
  <dc:creator>Ruud van den Hooff</dc:creator>
  <cp:revision>1</cp:revision>
  <dcterms:created xsi:type="dcterms:W3CDTF">2022-07-06T07:21:13Z</dcterms:created>
  <dcterms:modified xsi:type="dcterms:W3CDTF">2022-09-01T09:11:29Z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0x010100E3AC68D04A7A4C4786770910728E3AFD</vt:lpwstr>
  </property>
  <property fmtid="{D5CDD505-2E9C-101B-9397-08002B2CF9AE}" pid="3" name="Order">
    <vt:r8>66300</vt:r8>
  </property>
  <property fmtid="{D5CDD505-2E9C-101B-9397-08002B2CF9AE}" pid="4" name="xd_Signature">
    <vt:bool>false</vt:bool>
  </property>
  <property fmtid="{D5CDD505-2E9C-101B-9397-08002B2CF9AE}" pid="5" name="_ExtendedDescription">
    <vt:lpwstr/>
  </property>
  <property fmtid="{D5CDD505-2E9C-101B-9397-08002B2CF9AE}" pid="6" name="xd_ProgID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SourceUrl">
    <vt:lpwstr/>
  </property>
  <property fmtid="{D5CDD505-2E9C-101B-9397-08002B2CF9AE}" pid="11" name="_SharedFileIndex">
    <vt:lpwstr/>
  </property>
  <property fmtid="{D5CDD505-2E9C-101B-9397-08002B2CF9AE}" pid="12" name="MediaServiceImageTags">
    <vt:lpwstr/>
  </property>
</Properties>
</file>