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BF2FF-CE18-B040-8F60-80EFFADBC60C}" v="12" dt="2022-10-19T07:35:38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>
      <p:cViewPr>
        <p:scale>
          <a:sx n="81" d="100"/>
          <a:sy n="81" d="100"/>
        </p:scale>
        <p:origin x="1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18/10/2022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dtechtalks.com/2022/10/10/deepmind-alphatens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le of red potatoes&#10;&#10;Description automatically generated with low confidence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b="1" dirty="0">
                <a:solidFill>
                  <a:schemeClr val="bg1"/>
                </a:solidFill>
              </a:rPr>
              <a:t>Kickoff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AE29-15FE-61E0-57D3-9C78BBA9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</a:rPr>
              <a:t>Appel batches keuren</a:t>
            </a:r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4C1A-758D-08DC-F92C-5A4F7AE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AlphaTensor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32F2DC90-10C1-7CD9-0DAE-CE123FDA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81" y="2144109"/>
            <a:ext cx="2569782" cy="256978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47F0460-2341-E788-5286-B97BA44DD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20" y="2144109"/>
            <a:ext cx="2921000" cy="292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2989C-5924-F65C-5E1F-F3BDBEDD6E6A}"/>
              </a:ext>
            </a:extLst>
          </p:cNvPr>
          <p:cNvSpPr txBox="1"/>
          <p:nvPr/>
        </p:nvSpPr>
        <p:spPr>
          <a:xfrm>
            <a:off x="4562803" y="5167312"/>
            <a:ext cx="3066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800" dirty="0">
                <a:hlinkClick r:id="rId4"/>
              </a:rPr>
              <a:t>Alles komt samen…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915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NL" dirty="0">
                <a:latin typeface="+mj-lt"/>
              </a:rPr>
              <a:t>Doorgronden projectbeschrijving</a:t>
            </a: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dirty="0">
                <a:latin typeface="+mj-lt"/>
              </a:rPr>
              <a:t>Grove opzet aanpak</a:t>
            </a:r>
          </a:p>
          <a:p>
            <a:pPr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dirty="0">
                <a:latin typeface="+mj-lt"/>
              </a:rPr>
              <a:t>Facultatief</a:t>
            </a:r>
            <a:r>
              <a:rPr lang="en-NL">
                <a:latin typeface="+mj-lt"/>
              </a:rPr>
              <a:t>: voortgang in </a:t>
            </a:r>
            <a:r>
              <a:rPr lang="en-NL" dirty="0">
                <a:latin typeface="+mj-lt"/>
              </a:rPr>
              <a:t>kruisjes/rondjes neural net</a:t>
            </a:r>
          </a:p>
        </p:txBody>
      </p:sp>
    </p:spTree>
    <p:extLst>
      <p:ext uri="{BB962C8B-B14F-4D97-AF65-F5344CB8AC3E}">
        <p14:creationId xmlns:p14="http://schemas.microsoft.com/office/powerpoint/2010/main" val="148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Indeling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Recap vorige dagen</a:t>
            </a: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Uiteenzetting Project 2</a:t>
            </a: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Bespreken groepsindeling</a:t>
            </a: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Doornemen projectbeschrijving</a:t>
            </a: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Start project 2: eerste fase</a:t>
            </a: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Facultatief: oppakken kruisjes/rondjes neural net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Hebben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jullie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meer</a:t>
            </a:r>
            <a:r>
              <a:rPr lang="en-US" dirty="0">
                <a:latin typeface="+mj-lt"/>
              </a:rPr>
              <a:t> grip op het NN-</a:t>
            </a:r>
            <a:r>
              <a:rPr lang="en-US" dirty="0" err="1">
                <a:latin typeface="+mj-lt"/>
              </a:rPr>
              <a:t>leerproces</a:t>
            </a:r>
            <a:r>
              <a:rPr lang="en-US" dirty="0">
                <a:latin typeface="+mj-lt"/>
              </a:rPr>
              <a:t>?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Is het </a:t>
            </a:r>
            <a:r>
              <a:rPr lang="en-US" i="1" dirty="0">
                <a:latin typeface="+mj-lt"/>
              </a:rPr>
              <a:t>transfer learning</a:t>
            </a:r>
            <a:r>
              <a:rPr lang="en-US" dirty="0">
                <a:latin typeface="+mj-lt"/>
              </a:rPr>
              <a:t> concept </a:t>
            </a:r>
            <a:r>
              <a:rPr lang="en-US" dirty="0" err="1">
                <a:latin typeface="+mj-lt"/>
              </a:rPr>
              <a:t>helder</a:t>
            </a:r>
            <a:r>
              <a:rPr lang="en-US" dirty="0">
                <a:latin typeface="+mj-lt"/>
              </a:rPr>
              <a:t>?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Het concept van </a:t>
            </a:r>
            <a:r>
              <a:rPr lang="en-US" dirty="0" err="1">
                <a:latin typeface="+mj-lt"/>
              </a:rPr>
              <a:t>relationele</a:t>
            </a:r>
            <a:r>
              <a:rPr lang="en-US" dirty="0">
                <a:latin typeface="+mj-lt"/>
              </a:rPr>
              <a:t> data? </a:t>
            </a:r>
            <a:r>
              <a:rPr lang="en-US" dirty="0" err="1">
                <a:latin typeface="+mj-lt"/>
              </a:rPr>
              <a:t>Waarom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relationeel</a:t>
            </a:r>
            <a:r>
              <a:rPr lang="en-US" dirty="0">
                <a:latin typeface="+mj-lt"/>
              </a:rPr>
              <a:t>?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het idee achter SQL?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0501D5-43ED-9069-6273-CADF4894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3955-4345-83FA-01CD-215CC16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Uiteenzetting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2318-149A-473C-4E99-E4AF4064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r>
              <a:rPr lang="en-NL" dirty="0">
                <a:latin typeface="+mj-lt"/>
              </a:rPr>
              <a:t>Project 2 bestaat uit </a:t>
            </a:r>
            <a:r>
              <a:rPr lang="en-NL" u="sng" dirty="0">
                <a:latin typeface="+mj-lt"/>
              </a:rPr>
              <a:t>4 onderdelen</a:t>
            </a:r>
            <a:r>
              <a:rPr lang="en-NL" dirty="0">
                <a:latin typeface="+mj-lt"/>
              </a:rPr>
              <a:t>, verdeeld over meerdere fases:</a:t>
            </a:r>
            <a:br>
              <a:rPr lang="en-NL" dirty="0">
                <a:latin typeface="+mj-lt"/>
              </a:rPr>
            </a:br>
            <a:br>
              <a:rPr lang="en-NL" dirty="0">
                <a:latin typeface="+mj-lt"/>
              </a:rPr>
            </a:br>
            <a:r>
              <a:rPr lang="en-NL" sz="2600" dirty="0">
                <a:latin typeface="+mj-lt"/>
              </a:rPr>
              <a:t>	</a:t>
            </a:r>
            <a:r>
              <a:rPr lang="en-GB" sz="2600" dirty="0">
                <a:latin typeface="+mj-lt"/>
              </a:rPr>
              <a:t>1. </a:t>
            </a:r>
            <a:r>
              <a:rPr lang="en-GB" sz="2600" dirty="0" err="1">
                <a:latin typeface="+mj-lt"/>
              </a:rPr>
              <a:t>Afwijkingen</a:t>
            </a:r>
            <a:r>
              <a:rPr lang="en-GB" sz="2600" dirty="0">
                <a:latin typeface="+mj-lt"/>
              </a:rPr>
              <a:t> in </a:t>
            </a:r>
            <a:r>
              <a:rPr lang="en-GB" sz="2600" dirty="0" err="1">
                <a:latin typeface="+mj-lt"/>
              </a:rPr>
              <a:t>appels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herkennen</a:t>
            </a:r>
            <a:br>
              <a:rPr lang="en-GB" sz="2600" dirty="0">
                <a:latin typeface="+mj-lt"/>
              </a:rPr>
            </a:br>
            <a:r>
              <a:rPr lang="en-GB" sz="2600" dirty="0">
                <a:latin typeface="+mj-lt"/>
              </a:rPr>
              <a:t>	2. </a:t>
            </a:r>
            <a:r>
              <a:rPr lang="en-GB" sz="2600" dirty="0" err="1">
                <a:latin typeface="+mj-lt"/>
              </a:rPr>
              <a:t>Keuring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uitvoeren</a:t>
            </a:r>
            <a:r>
              <a:rPr lang="en-GB" sz="2600" dirty="0">
                <a:latin typeface="+mj-lt"/>
              </a:rPr>
              <a:t> op </a:t>
            </a:r>
            <a:r>
              <a:rPr lang="en-GB" sz="2600" dirty="0" err="1">
                <a:latin typeface="+mj-lt"/>
              </a:rPr>
              <a:t>een</a:t>
            </a:r>
            <a:r>
              <a:rPr lang="en-GB" sz="2600" dirty="0">
                <a:latin typeface="+mj-lt"/>
              </a:rPr>
              <a:t> of </a:t>
            </a:r>
            <a:r>
              <a:rPr lang="en-GB" sz="2600" dirty="0" err="1">
                <a:latin typeface="+mj-lt"/>
              </a:rPr>
              <a:t>meerdere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appel</a:t>
            </a:r>
            <a:r>
              <a:rPr lang="en-GB" sz="2600" dirty="0">
                <a:latin typeface="+mj-lt"/>
              </a:rPr>
              <a:t> batches</a:t>
            </a:r>
            <a:br>
              <a:rPr lang="en-GB" sz="2600" dirty="0">
                <a:latin typeface="+mj-lt"/>
              </a:rPr>
            </a:br>
            <a:r>
              <a:rPr lang="en-GB" sz="2600" dirty="0">
                <a:latin typeface="+mj-lt"/>
              </a:rPr>
              <a:t>	3. </a:t>
            </a:r>
            <a:r>
              <a:rPr lang="en-GB" sz="2600" dirty="0" err="1">
                <a:latin typeface="+mj-lt"/>
              </a:rPr>
              <a:t>Statistieken</a:t>
            </a:r>
            <a:r>
              <a:rPr lang="en-GB" sz="2600" dirty="0">
                <a:latin typeface="+mj-lt"/>
              </a:rPr>
              <a:t> over de batches </a:t>
            </a:r>
            <a:r>
              <a:rPr lang="en-GB" sz="2600" dirty="0" err="1">
                <a:latin typeface="+mj-lt"/>
              </a:rPr>
              <a:t>weergeven</a:t>
            </a:r>
            <a:br>
              <a:rPr lang="en-GB" sz="2600" dirty="0">
                <a:latin typeface="+mj-lt"/>
              </a:rPr>
            </a:br>
            <a:r>
              <a:rPr lang="en-GB" sz="2600" dirty="0">
                <a:latin typeface="+mj-lt"/>
              </a:rPr>
              <a:t>	4. </a:t>
            </a:r>
            <a:r>
              <a:rPr lang="en-GB" sz="2600" dirty="0" err="1">
                <a:latin typeface="+mj-lt"/>
              </a:rPr>
              <a:t>Statistieken</a:t>
            </a:r>
            <a:r>
              <a:rPr lang="en-GB" sz="2600" dirty="0">
                <a:latin typeface="+mj-lt"/>
              </a:rPr>
              <a:t> </a:t>
            </a:r>
            <a:r>
              <a:rPr lang="en-GB" sz="2600" dirty="0" err="1">
                <a:latin typeface="+mj-lt"/>
              </a:rPr>
              <a:t>uitvragen</a:t>
            </a:r>
            <a:r>
              <a:rPr lang="en-GB" sz="2600" dirty="0">
                <a:latin typeface="+mj-lt"/>
              </a:rPr>
              <a:t> via chat</a:t>
            </a:r>
            <a:endParaRPr lang="en-NL" sz="2600" dirty="0">
              <a:latin typeface="+mj-lt"/>
            </a:endParaRPr>
          </a:p>
          <a:p>
            <a:endParaRPr lang="en-NL" dirty="0">
              <a:latin typeface="+mj-lt"/>
            </a:endParaRPr>
          </a:p>
          <a:p>
            <a:r>
              <a:rPr lang="en-NL" dirty="0">
                <a:latin typeface="+mj-lt"/>
              </a:rPr>
              <a:t>Wederom een eindpresentatie met 3 groepen</a:t>
            </a:r>
          </a:p>
          <a:p>
            <a:endParaRPr lang="en-NL" dirty="0">
              <a:latin typeface="+mj-lt"/>
            </a:endParaRPr>
          </a:p>
          <a:p>
            <a:r>
              <a:rPr lang="en-NL" dirty="0">
                <a:latin typeface="+mj-lt"/>
              </a:rPr>
              <a:t>Geen assessment, wel evaluatie</a:t>
            </a:r>
          </a:p>
        </p:txBody>
      </p:sp>
    </p:spTree>
    <p:extLst>
      <p:ext uri="{BB962C8B-B14F-4D97-AF65-F5344CB8AC3E}">
        <p14:creationId xmlns:p14="http://schemas.microsoft.com/office/powerpoint/2010/main" val="23635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F621-3432-BDD0-F811-E13872D9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Groepsindeling Project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645AF-2F8C-19FF-583F-60C2CBB14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22936"/>
              </p:ext>
            </p:extLst>
          </p:nvPr>
        </p:nvGraphicFramePr>
        <p:xfrm>
          <a:off x="2032000" y="1690688"/>
          <a:ext cx="8127999" cy="4347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36748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323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992749"/>
                    </a:ext>
                  </a:extLst>
                </a:gridCol>
              </a:tblGrid>
              <a:tr h="869501">
                <a:tc>
                  <a:txBody>
                    <a:bodyPr/>
                    <a:lstStyle/>
                    <a:p>
                      <a:r>
                        <a:rPr lang="en-NL" sz="2800" dirty="0"/>
                        <a:t>Groep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Groep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Groep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06549"/>
                  </a:ext>
                </a:extLst>
              </a:tr>
              <a:tr h="869501">
                <a:tc>
                  <a:txBody>
                    <a:bodyPr/>
                    <a:lstStyle/>
                    <a:p>
                      <a:r>
                        <a:rPr lang="en-NL" sz="28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Jeroen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05453"/>
                  </a:ext>
                </a:extLst>
              </a:tr>
              <a:tr h="869501">
                <a:tc>
                  <a:txBody>
                    <a:bodyPr/>
                    <a:lstStyle/>
                    <a:p>
                      <a:r>
                        <a:rPr lang="en-NL" sz="2800" dirty="0"/>
                        <a:t>Marc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Dennis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Amad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99965"/>
                  </a:ext>
                </a:extLst>
              </a:tr>
              <a:tr h="869501">
                <a:tc>
                  <a:txBody>
                    <a:bodyPr/>
                    <a:lstStyle/>
                    <a:p>
                      <a:r>
                        <a:rPr lang="en-NL" sz="2800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Pieter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Anton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62049"/>
                  </a:ext>
                </a:extLst>
              </a:tr>
              <a:tr h="869501">
                <a:tc>
                  <a:txBody>
                    <a:bodyPr/>
                    <a:lstStyle/>
                    <a:p>
                      <a:endParaRPr lang="en-N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28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8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10" ma:contentTypeDescription="Create a new document." ma:contentTypeScope="" ma:versionID="5afb8f66d8050d6f2a0590281d8f95c3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bb4a6b43f571ee80d3207b197b6899ca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B0B5A3-2837-473A-920D-927F4E5E0ED3}"/>
</file>

<file path=customXml/itemProps2.xml><?xml version="1.0" encoding="utf-8"?>
<ds:datastoreItem xmlns:ds="http://schemas.openxmlformats.org/officeDocument/2006/customXml" ds:itemID="{DEFF5684-0126-480E-8E6C-5491956A97DE}"/>
</file>

<file path=customXml/itemProps3.xml><?xml version="1.0" encoding="utf-8"?>
<ds:datastoreItem xmlns:ds="http://schemas.openxmlformats.org/officeDocument/2006/customXml" ds:itemID="{955F2E32-38DC-465A-AA69-C78C77D367FF}"/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167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Kickoff Project 2</vt:lpstr>
      <vt:lpstr>AlphaTensor</vt:lpstr>
      <vt:lpstr>Leerdoelen</vt:lpstr>
      <vt:lpstr>Indeling</vt:lpstr>
      <vt:lpstr>PowerPoint Presentation</vt:lpstr>
      <vt:lpstr>Uiteenzetting Project 2</vt:lpstr>
      <vt:lpstr>Groepsindeling Project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</cp:revision>
  <dcterms:created xsi:type="dcterms:W3CDTF">2022-10-18T20:26:11Z</dcterms:created>
  <dcterms:modified xsi:type="dcterms:W3CDTF">2022-10-19T18:53:20Z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