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7C-EBA5-A067-D7EB-9EDE30B4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43BC-B6BE-8DA1-10A3-F82CB2A9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A977-2520-C092-E0B8-6C1A617E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recorded equally?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207B-4C8A-3888-E14F-DEF5CC60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No! nr of channels differs between subjects</a:t>
            </a:r>
          </a:p>
          <a:p>
            <a:r>
              <a:rPr lang="en-GB" dirty="0"/>
              <a:t>Sampling </a:t>
            </a:r>
            <a:r>
              <a:rPr lang="en-GB" dirty="0" err="1"/>
              <a:t>freq</a:t>
            </a:r>
            <a:r>
              <a:rPr lang="en-GB" dirty="0"/>
              <a:t> + filtering = equal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7D851-D147-5FB3-B5A0-815AD30F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" y="2930207"/>
            <a:ext cx="7038975" cy="36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71FB-B497-1B6B-03CF-F7B7FC67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25" y="2895600"/>
            <a:ext cx="6962775" cy="3752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23FFD4-175D-784F-9AF7-8E62ED6F9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-341313"/>
            <a:ext cx="1771650" cy="521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7A5427-7A73-0ED6-8380-BC93D3ABA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065" y="-401003"/>
            <a:ext cx="2085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CA4-B7D4-54FB-EE06-146BD69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84C6-668A-1922-8BE6-FE1D2804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41F0A-206A-2A76-F7B4-ABA79C06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6486525" cy="632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C7946-064B-3193-095E-8768D044D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225"/>
            <a:ext cx="6496050" cy="633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1A17C-7F71-784B-27CB-53461489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47" y="371475"/>
            <a:ext cx="6448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Data recorded equally?</vt:lpstr>
      <vt:lpstr>PowerPoint Presentation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Buil, Jeroen</cp:lastModifiedBy>
  <cp:revision>1</cp:revision>
  <dcterms:created xsi:type="dcterms:W3CDTF">2024-10-22T09:28:34Z</dcterms:created>
  <dcterms:modified xsi:type="dcterms:W3CDTF">2024-10-22T10:09:03Z</dcterms:modified>
</cp:coreProperties>
</file>