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2" r:id="rId7"/>
    <p:sldId id="259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92-9574-4A5F-9A6E-92928A361A30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B7F9-FDA4-479A-AFD2-A2F91E19E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21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92-9574-4A5F-9A6E-92928A361A30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B7F9-FDA4-479A-AFD2-A2F91E19E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6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92-9574-4A5F-9A6E-92928A361A30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B7F9-FDA4-479A-AFD2-A2F91E19E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6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92-9574-4A5F-9A6E-92928A361A30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B7F9-FDA4-479A-AFD2-A2F91E19E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0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92-9574-4A5F-9A6E-92928A361A30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B7F9-FDA4-479A-AFD2-A2F91E19E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1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92-9574-4A5F-9A6E-92928A361A30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B7F9-FDA4-479A-AFD2-A2F91E19E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5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92-9574-4A5F-9A6E-92928A361A30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B7F9-FDA4-479A-AFD2-A2F91E19E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92-9574-4A5F-9A6E-92928A361A30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B7F9-FDA4-479A-AFD2-A2F91E19E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7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92-9574-4A5F-9A6E-92928A361A30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B7F9-FDA4-479A-AFD2-A2F91E19E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69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92-9574-4A5F-9A6E-92928A361A30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B7F9-FDA4-479A-AFD2-A2F91E19E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67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92-9574-4A5F-9A6E-92928A361A30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B7F9-FDA4-479A-AFD2-A2F91E19E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21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91F92-9574-4A5F-9A6E-92928A361A30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2B7F9-FDA4-479A-AFD2-A2F91E19E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2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Wikidata.lib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57600"/>
            <a:ext cx="9144000" cy="1981200"/>
          </a:xfrm>
        </p:spPr>
        <p:txBody>
          <a:bodyPr>
            <a:normAutofit/>
          </a:bodyPr>
          <a:lstStyle/>
          <a:p>
            <a:r>
              <a:rPr lang="de-DE" sz="2400" dirty="0" smtClean="0"/>
              <a:t>Kickoff Meeting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330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de-DE" smtClean="0"/>
              <a:t>Vorschläge</a:t>
            </a:r>
            <a:endParaRPr lang="de-DE" dirty="0" smtClean="0"/>
          </a:p>
          <a:p>
            <a:pPr lvl="1"/>
            <a:r>
              <a:rPr lang="de-DE" dirty="0" err="1" smtClean="0"/>
              <a:t>PubSubHubbub</a:t>
            </a:r>
            <a:endParaRPr lang="de-DE" dirty="0" smtClean="0"/>
          </a:p>
          <a:p>
            <a:pPr lvl="1"/>
            <a:r>
              <a:rPr lang="de-DE" dirty="0" smtClean="0"/>
              <a:t>…</a:t>
            </a:r>
            <a:endParaRPr lang="de-DE" dirty="0"/>
          </a:p>
          <a:p>
            <a:r>
              <a:rPr lang="de-DE" dirty="0" smtClean="0"/>
              <a:t>Weitere Ideen</a:t>
            </a:r>
          </a:p>
          <a:p>
            <a:pPr lvl="1"/>
            <a:r>
              <a:rPr lang="de-DE" dirty="0" smtClean="0"/>
              <a:t>Property </a:t>
            </a:r>
            <a:r>
              <a:rPr lang="de-DE" dirty="0" err="1" smtClean="0"/>
              <a:t>suggestions</a:t>
            </a:r>
            <a:endParaRPr lang="de-DE" dirty="0" smtClean="0"/>
          </a:p>
          <a:p>
            <a:pPr lvl="1"/>
            <a:r>
              <a:rPr lang="de-DE" dirty="0" smtClean="0"/>
              <a:t>Value </a:t>
            </a:r>
            <a:r>
              <a:rPr lang="de-DE" dirty="0" err="1" smtClean="0"/>
              <a:t>validation</a:t>
            </a:r>
            <a:endParaRPr lang="de-DE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9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/>
          </a:bodyPr>
          <a:lstStyle/>
          <a:p>
            <a:r>
              <a:rPr lang="de-DE" dirty="0" smtClean="0"/>
              <a:t>Property </a:t>
            </a:r>
            <a:r>
              <a:rPr lang="de-DE" dirty="0" err="1" smtClean="0"/>
              <a:t>suggestions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82880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Nutzer betrachtet Objekt A. </a:t>
            </a:r>
          </a:p>
          <a:p>
            <a:endParaRPr lang="de-DE" sz="2000" dirty="0"/>
          </a:p>
          <a:p>
            <a:r>
              <a:rPr lang="de-DE" sz="2000" dirty="0" smtClean="0"/>
              <a:t>-&gt; Es werden Eigenschaften vorgeschlagen, von denen zu erwarten ist, dass das betrachtete A sie hat. </a:t>
            </a:r>
          </a:p>
          <a:p>
            <a:r>
              <a:rPr lang="de-DE" sz="2000" dirty="0" smtClean="0"/>
              <a:t>-&gt; Nutzer kann dann, wenn er Lust hat zu </a:t>
            </a:r>
            <a:r>
              <a:rPr lang="de-DE" sz="2000" dirty="0" err="1" smtClean="0"/>
              <a:t>wikidata</a:t>
            </a:r>
            <a:r>
              <a:rPr lang="de-DE" sz="2000" dirty="0" smtClean="0"/>
              <a:t> beizutragen, A um die vorgeschlagenen Eigenschaften, zu denen er die Werte kennt, zu ergänzen.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6654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819150"/>
            <a:ext cx="8410575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33400" y="2403991"/>
            <a:ext cx="7543800" cy="609600"/>
            <a:chOff x="762000" y="2403991"/>
            <a:chExt cx="7543800" cy="609600"/>
          </a:xfrm>
        </p:grpSpPr>
        <p:sp>
          <p:nvSpPr>
            <p:cNvPr id="5" name="Rectangle 4"/>
            <p:cNvSpPr/>
            <p:nvPr/>
          </p:nvSpPr>
          <p:spPr>
            <a:xfrm>
              <a:off x="762000" y="2403991"/>
              <a:ext cx="7543800" cy="609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2524125"/>
              <a:ext cx="1216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Instance </a:t>
              </a:r>
              <a:r>
                <a:rPr lang="de-DE" dirty="0" err="1" smtClean="0"/>
                <a:t>of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352800" y="2524125"/>
              <a:ext cx="1752600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934200" y="2524125"/>
              <a:ext cx="1295400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save</a:t>
              </a:r>
              <a:endParaRPr lang="en-US" dirty="0"/>
            </a:p>
          </p:txBody>
        </p:sp>
      </p:grpSp>
      <p:sp>
        <p:nvSpPr>
          <p:cNvPr id="9" name="Oval 8"/>
          <p:cNvSpPr/>
          <p:nvPr/>
        </p:nvSpPr>
        <p:spPr>
          <a:xfrm>
            <a:off x="8244582" y="-152400"/>
            <a:ext cx="1065411" cy="971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2904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71"/>
          <a:stretch/>
        </p:blipFill>
        <p:spPr bwMode="auto">
          <a:xfrm>
            <a:off x="380999" y="152400"/>
            <a:ext cx="8639175" cy="660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66736" y="1219200"/>
            <a:ext cx="8229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Eigenschaften vervollständigen                                                                            </a:t>
            </a:r>
            <a:r>
              <a:rPr lang="de-DE" dirty="0" smtClean="0"/>
              <a:t> 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66736" y="1447800"/>
            <a:ext cx="8229600" cy="2438400"/>
            <a:chOff x="566736" y="1447800"/>
            <a:chExt cx="8229600" cy="2438400"/>
          </a:xfrm>
        </p:grpSpPr>
        <p:grpSp>
          <p:nvGrpSpPr>
            <p:cNvPr id="9" name="Group 8"/>
            <p:cNvGrpSpPr/>
            <p:nvPr/>
          </p:nvGrpSpPr>
          <p:grpSpPr>
            <a:xfrm>
              <a:off x="566736" y="1447800"/>
              <a:ext cx="8229600" cy="2438400"/>
              <a:chOff x="566736" y="1447800"/>
              <a:chExt cx="8229600" cy="24384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66736" y="1447800"/>
                <a:ext cx="8229600" cy="2438400"/>
              </a:xfrm>
              <a:prstGeom prst="rect">
                <a:avLst/>
              </a:prstGeom>
              <a:solidFill>
                <a:schemeClr val="accent1">
                  <a:alpha val="8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38200" y="1600200"/>
                <a:ext cx="7543800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38200" y="2362200"/>
                <a:ext cx="7543800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38200" y="3124200"/>
                <a:ext cx="7543800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143000" y="1720334"/>
              <a:ext cx="1452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Besteigungen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29000" y="1720334"/>
              <a:ext cx="1752600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bg1">
                      <a:lumMod val="65000"/>
                    </a:schemeClr>
                  </a:solidFill>
                </a:rPr>
                <a:t>z.B. 5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7010400" y="1720334"/>
              <a:ext cx="1295400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save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3000" y="2482334"/>
              <a:ext cx="1566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Erstbesteigung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29000" y="2482334"/>
              <a:ext cx="1752600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bg1">
                      <a:lumMod val="65000"/>
                    </a:schemeClr>
                  </a:solidFill>
                </a:rPr>
                <a:t>z.B. 1.1.1900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010400" y="2482334"/>
              <a:ext cx="1295400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save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43000" y="3244334"/>
              <a:ext cx="1488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Nachbargipfel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29000" y="3244334"/>
              <a:ext cx="1752600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bg1">
                      <a:lumMod val="65000"/>
                    </a:schemeClr>
                  </a:solidFill>
                </a:rPr>
                <a:t>z.B. Zugspitze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010400" y="3244334"/>
              <a:ext cx="1295400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save</a:t>
              </a:r>
              <a:endParaRPr lang="en-US" dirty="0"/>
            </a:p>
          </p:txBody>
        </p:sp>
      </p:grpSp>
      <p:sp>
        <p:nvSpPr>
          <p:cNvPr id="23" name="Oval 22"/>
          <p:cNvSpPr/>
          <p:nvPr/>
        </p:nvSpPr>
        <p:spPr>
          <a:xfrm>
            <a:off x="8244582" y="-152400"/>
            <a:ext cx="1065411" cy="971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2061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8763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Ideen zur Umsetzung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371600"/>
            <a:ext cx="861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Eigenschaften (e.g. „</a:t>
            </a:r>
            <a:r>
              <a:rPr lang="de-DE" dirty="0" err="1" smtClean="0"/>
              <a:t>instance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“, „</a:t>
            </a:r>
            <a:r>
              <a:rPr lang="de-DE" dirty="0" err="1" smtClean="0"/>
              <a:t>subclass</a:t>
            </a:r>
            <a:r>
              <a:rPr lang="de-DE" dirty="0" smtClean="0"/>
              <a:t>“…) können als „</a:t>
            </a:r>
            <a:r>
              <a:rPr lang="de-DE" dirty="0"/>
              <a:t>k</a:t>
            </a:r>
            <a:r>
              <a:rPr lang="de-DE" dirty="0" smtClean="0"/>
              <a:t>lassifizierend“ definiert werden.</a:t>
            </a:r>
          </a:p>
          <a:p>
            <a:endParaRPr lang="de-DE" dirty="0" smtClean="0"/>
          </a:p>
          <a:p>
            <a:r>
              <a:rPr lang="de-DE" dirty="0" smtClean="0"/>
              <a:t>Beim erzeugen eines neuen Items wird empfohlen Werte für solche </a:t>
            </a:r>
            <a:r>
              <a:rPr lang="de-DE" dirty="0" err="1" smtClean="0"/>
              <a:t>klassifiziernden</a:t>
            </a:r>
            <a:r>
              <a:rPr lang="de-DE" dirty="0" smtClean="0"/>
              <a:t> Eigenschaften festzulegen. </a:t>
            </a:r>
          </a:p>
          <a:p>
            <a:endParaRPr lang="de-DE" dirty="0"/>
          </a:p>
          <a:p>
            <a:r>
              <a:rPr lang="de-DE" dirty="0" smtClean="0"/>
              <a:t>Mit Hilfe der klassifizierenden Eigenschaften können ähnliche Objekte gefunden werden.</a:t>
            </a:r>
          </a:p>
          <a:p>
            <a:endParaRPr lang="de-DE" dirty="0" smtClean="0"/>
          </a:p>
          <a:p>
            <a:r>
              <a:rPr lang="de-DE" dirty="0" smtClean="0"/>
              <a:t>Diese werden herangezogen um eine Auswahl an Eigenschaften zu bestimmen, die das Objekt (da ähnlicher Art) wahrscheinlich besitzt.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6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/>
          </a:bodyPr>
          <a:lstStyle/>
          <a:p>
            <a:r>
              <a:rPr lang="de-DE" dirty="0" smtClean="0"/>
              <a:t>Value </a:t>
            </a:r>
            <a:r>
              <a:rPr lang="de-DE" dirty="0" smtClean="0"/>
              <a:t>Validation</a:t>
            </a:r>
            <a:endParaRPr lang="de-DE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04800" y="1828800"/>
            <a:ext cx="868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Nutzer gibt Wert für eine Eigenschaft an. </a:t>
            </a:r>
          </a:p>
          <a:p>
            <a:endParaRPr lang="de-DE" sz="2000" dirty="0"/>
          </a:p>
          <a:p>
            <a:r>
              <a:rPr lang="de-DE" sz="2000" dirty="0" smtClean="0"/>
              <a:t>-&gt; der Wert wird mit </a:t>
            </a:r>
            <a:r>
              <a:rPr lang="de-DE" sz="2000" dirty="0"/>
              <a:t>R</a:t>
            </a:r>
            <a:r>
              <a:rPr lang="de-DE" sz="2000" dirty="0" smtClean="0"/>
              <a:t>eferenzwerten verglichen. </a:t>
            </a:r>
          </a:p>
          <a:p>
            <a:r>
              <a:rPr lang="de-DE" sz="2000" dirty="0" smtClean="0"/>
              <a:t>-&gt; ist der Wert fern von Werten der Eigenschaft bei ähnlichen Objekten, wird dem Nutzer ein Warnhinweis und Referenzwerte angezeigt. </a:t>
            </a:r>
          </a:p>
          <a:p>
            <a:endParaRPr lang="de-DE" sz="2000" dirty="0"/>
          </a:p>
          <a:p>
            <a:r>
              <a:rPr lang="de-DE" sz="2000" dirty="0" smtClean="0"/>
              <a:t>Nutzer entscheidet ob er:</a:t>
            </a:r>
          </a:p>
          <a:p>
            <a:pPr marL="457200" indent="-457200">
              <a:buAutoNum type="alphaLcParenR"/>
            </a:pPr>
            <a:r>
              <a:rPr lang="de-DE" sz="2000" dirty="0" smtClean="0"/>
              <a:t>Den eingegebenen Wert berichtigt oder</a:t>
            </a:r>
          </a:p>
          <a:p>
            <a:pPr marL="457200" indent="-457200">
              <a:buAutoNum type="alphaLcParenR"/>
            </a:pPr>
            <a:r>
              <a:rPr lang="de-DE" sz="2000" dirty="0" smtClean="0"/>
              <a:t>Die Warnung zur Kenntnis nimmt und den Wert trotzdem speichert.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4944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8763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Weitere Ideen?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3716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6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Wikidata.lib</vt:lpstr>
      <vt:lpstr>Agenda</vt:lpstr>
      <vt:lpstr>Property suggestions</vt:lpstr>
      <vt:lpstr>PowerPoint Presentation</vt:lpstr>
      <vt:lpstr>PowerPoint Presentation</vt:lpstr>
      <vt:lpstr>PowerPoint Presentation</vt:lpstr>
      <vt:lpstr>Value Validation</vt:lpstr>
      <vt:lpstr>PowerPoint Presentation</vt:lpstr>
    </vt:vector>
  </TitlesOfParts>
  <Company>Hasso-Plattner-Institut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Enhancements</dc:title>
  <dc:creator>felix.niemeyer</dc:creator>
  <cp:lastModifiedBy>christian.dullweber</cp:lastModifiedBy>
  <cp:revision>13</cp:revision>
  <dcterms:created xsi:type="dcterms:W3CDTF">2013-10-29T12:58:32Z</dcterms:created>
  <dcterms:modified xsi:type="dcterms:W3CDTF">2013-10-29T14:06:34Z</dcterms:modified>
</cp:coreProperties>
</file>