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0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 autoAdjust="0"/>
    <p:restoredTop sz="73605" autoAdjust="0"/>
  </p:normalViewPr>
  <p:slideViewPr>
    <p:cSldViewPr snapToGrid="0">
      <p:cViewPr varScale="1">
        <p:scale>
          <a:sx n="92" d="100"/>
          <a:sy n="92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88123-600B-4B4F-B625-6E1B193E8073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AA020-F785-4421-A9BF-D08B3D8737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339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r>
              <a:rPr lang="en-US" dirty="0"/>
              <a:t>: </a:t>
            </a:r>
          </a:p>
          <a:p>
            <a:r>
              <a:rPr lang="en-US" dirty="0"/>
              <a:t>7 </a:t>
            </a:r>
            <a:r>
              <a:rPr lang="en-US" dirty="0" err="1"/>
              <a:t>weken</a:t>
            </a:r>
            <a:r>
              <a:rPr lang="en-US" dirty="0"/>
              <a:t> met alle </a:t>
            </a:r>
            <a:r>
              <a:rPr lang="en-US" dirty="0" err="1"/>
              <a:t>profielen</a:t>
            </a:r>
            <a:r>
              <a:rPr lang="en-US" dirty="0"/>
              <a:t> </a:t>
            </a:r>
            <a:r>
              <a:rPr lang="en-US" dirty="0" err="1"/>
              <a:t>kennis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, design challenge van 2,5 week </a:t>
            </a:r>
            <a:r>
              <a:rPr lang="en-US" dirty="0" err="1"/>
              <a:t>gehad</a:t>
            </a:r>
            <a:r>
              <a:rPr lang="en-US" dirty="0"/>
              <a:t> (</a:t>
            </a:r>
            <a:r>
              <a:rPr lang="en-US" dirty="0" err="1"/>
              <a:t>integratie</a:t>
            </a:r>
            <a:r>
              <a:rPr lang="en-US" dirty="0"/>
              <a:t> van alle </a:t>
            </a:r>
            <a:r>
              <a:rPr lang="en-US" dirty="0" err="1"/>
              <a:t>profielen</a:t>
            </a:r>
            <a:r>
              <a:rPr lang="en-US" dirty="0"/>
              <a:t>)</a:t>
            </a:r>
          </a:p>
          <a:p>
            <a:r>
              <a:rPr lang="en-US" dirty="0"/>
              <a:t>Rest van het semester de </a:t>
            </a:r>
            <a:r>
              <a:rPr lang="en-US" dirty="0" err="1"/>
              <a:t>verdiepingfase</a:t>
            </a:r>
            <a:r>
              <a:rPr lang="en-US" dirty="0"/>
              <a:t> in van het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profiel</a:t>
            </a:r>
            <a:r>
              <a:rPr lang="en-US" dirty="0"/>
              <a:t> (heel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weken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2 </a:t>
            </a:r>
            <a:r>
              <a:rPr lang="en-US" dirty="0" err="1"/>
              <a:t>profielen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Profielmarkt</a:t>
            </a:r>
            <a:r>
              <a:rPr lang="en-US" dirty="0"/>
              <a:t>: info </a:t>
            </a:r>
            <a:r>
              <a:rPr lang="en-US" dirty="0" err="1"/>
              <a:t>vanuit</a:t>
            </a:r>
            <a:r>
              <a:rPr lang="en-US" dirty="0"/>
              <a:t> </a:t>
            </a:r>
            <a:r>
              <a:rPr lang="en-US" dirty="0" err="1"/>
              <a:t>persperfectief</a:t>
            </a:r>
            <a:r>
              <a:rPr lang="en-US" dirty="0"/>
              <a:t> docent, alumni/</a:t>
            </a:r>
            <a:r>
              <a:rPr lang="en-US" dirty="0" err="1"/>
              <a:t>bedrijfsleven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hogere</a:t>
            </a:r>
            <a:r>
              <a:rPr lang="en-US" dirty="0"/>
              <a:t> </a:t>
            </a:r>
            <a:r>
              <a:rPr lang="en-US" dirty="0" err="1"/>
              <a:t>jaars</a:t>
            </a:r>
            <a:r>
              <a:rPr lang="en-US" dirty="0"/>
              <a:t> </a:t>
            </a:r>
            <a:r>
              <a:rPr lang="en-US" dirty="0" err="1"/>
              <a:t>studenten</a:t>
            </a:r>
            <a:endParaRPr lang="en-US" dirty="0"/>
          </a:p>
          <a:p>
            <a:endParaRPr lang="en-US" dirty="0"/>
          </a:p>
          <a:p>
            <a:r>
              <a:rPr lang="en-US" dirty="0"/>
              <a:t>Wie </a:t>
            </a:r>
            <a:r>
              <a:rPr lang="en-US" dirty="0" err="1"/>
              <a:t>heeft</a:t>
            </a:r>
            <a:r>
              <a:rPr lang="en-US" dirty="0"/>
              <a:t> er al </a:t>
            </a:r>
            <a:r>
              <a:rPr lang="en-US" dirty="0" err="1"/>
              <a:t>een</a:t>
            </a:r>
            <a:r>
              <a:rPr lang="en-US" dirty="0"/>
              <a:t> (</a:t>
            </a:r>
            <a:r>
              <a:rPr lang="en-US" dirty="0" err="1"/>
              <a:t>definitieve</a:t>
            </a:r>
            <a:r>
              <a:rPr lang="en-US" dirty="0"/>
              <a:t>) </a:t>
            </a:r>
            <a:r>
              <a:rPr lang="en-US" dirty="0" err="1"/>
              <a:t>profielkeuze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?</a:t>
            </a:r>
            <a:endParaRPr lang="en-NL" dirty="0"/>
          </a:p>
          <a:p>
            <a:endParaRPr lang="en-US" dirty="0"/>
          </a:p>
          <a:p>
            <a:r>
              <a:rPr lang="en-US" dirty="0" err="1"/>
              <a:t>Introductie</a:t>
            </a:r>
            <a:r>
              <a:rPr lang="en-US" dirty="0"/>
              <a:t> </a:t>
            </a:r>
            <a:r>
              <a:rPr lang="en-US" b="1" dirty="0" err="1"/>
              <a:t>bedrijf</a:t>
            </a:r>
            <a:r>
              <a:rPr lang="en-US" dirty="0"/>
              <a:t> (</a:t>
            </a:r>
            <a:r>
              <a:rPr lang="en-US" dirty="0" err="1"/>
              <a:t>diensten</a:t>
            </a:r>
            <a:r>
              <a:rPr lang="en-US" dirty="0"/>
              <a:t>/</a:t>
            </a:r>
            <a:r>
              <a:rPr lang="en-US" dirty="0" err="1"/>
              <a:t>projecten</a:t>
            </a:r>
            <a:r>
              <a:rPr lang="en-US" dirty="0"/>
              <a:t>, </a:t>
            </a:r>
            <a:r>
              <a:rPr lang="en-US" dirty="0" err="1"/>
              <a:t>soort</a:t>
            </a:r>
            <a:r>
              <a:rPr lang="en-US" dirty="0"/>
              <a:t> </a:t>
            </a:r>
            <a:r>
              <a:rPr lang="en-US" dirty="0" err="1"/>
              <a:t>klanten</a:t>
            </a:r>
            <a:r>
              <a:rPr lang="en-US" dirty="0"/>
              <a:t>, </a:t>
            </a:r>
            <a:r>
              <a:rPr lang="en-US" dirty="0" err="1"/>
              <a:t>gebruikte</a:t>
            </a:r>
            <a:r>
              <a:rPr lang="en-US" dirty="0"/>
              <a:t> tools/</a:t>
            </a:r>
            <a:r>
              <a:rPr lang="en-US" dirty="0" err="1"/>
              <a:t>methodieken</a:t>
            </a:r>
            <a:r>
              <a:rPr lang="en-US" dirty="0"/>
              <a:t>, software)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alumni </a:t>
            </a:r>
            <a:r>
              <a:rPr lang="en-US" b="0" dirty="0"/>
              <a:t>(</a:t>
            </a:r>
            <a:r>
              <a:rPr lang="en-US" b="0" dirty="0" err="1"/>
              <a:t>studietijd</a:t>
            </a:r>
            <a:r>
              <a:rPr lang="en-US" b="0" dirty="0"/>
              <a:t>, </a:t>
            </a:r>
            <a:r>
              <a:rPr lang="en-US" b="0" dirty="0" err="1"/>
              <a:t>carrierepad</a:t>
            </a:r>
            <a:r>
              <a:rPr lang="en-US" b="0" dirty="0"/>
              <a:t>)</a:t>
            </a:r>
          </a:p>
          <a:p>
            <a:endParaRPr lang="en-US" dirty="0"/>
          </a:p>
          <a:p>
            <a:r>
              <a:rPr lang="en-US" dirty="0" err="1"/>
              <a:t>Bedrijfsfilmpje</a:t>
            </a:r>
            <a:r>
              <a:rPr lang="en-US" dirty="0"/>
              <a:t> </a:t>
            </a:r>
            <a:r>
              <a:rPr lang="en-US" dirty="0" err="1"/>
              <a:t>beschikbaar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AA020-F785-4421-A9BF-D08B3D8737BC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169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studenten</a:t>
            </a:r>
            <a:r>
              <a:rPr lang="en-US" dirty="0"/>
              <a:t> die S </a:t>
            </a:r>
            <a:r>
              <a:rPr lang="en-US" dirty="0" err="1"/>
              <a:t>kiezen</a:t>
            </a:r>
            <a:r>
              <a:rPr lang="en-US" dirty="0"/>
              <a:t> </a:t>
            </a:r>
            <a:r>
              <a:rPr lang="en-US" dirty="0" err="1"/>
              <a:t>leuk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eigenschappen</a:t>
            </a:r>
            <a:r>
              <a:rPr lang="en-US" dirty="0"/>
              <a:t> </a:t>
            </a:r>
            <a:r>
              <a:rPr lang="en-US" dirty="0" err="1"/>
              <a:t>bezitten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Raakvlakken</a:t>
            </a:r>
            <a:r>
              <a:rPr lang="en-US" dirty="0"/>
              <a:t> met de </a:t>
            </a:r>
            <a:r>
              <a:rPr lang="en-US" dirty="0" err="1"/>
              <a:t>zgn</a:t>
            </a:r>
            <a:r>
              <a:rPr lang="en-US" dirty="0"/>
              <a:t>. 8 secrets of success: serve, </a:t>
            </a:r>
            <a:r>
              <a:rPr lang="en-US" b="1" dirty="0"/>
              <a:t>passion</a:t>
            </a:r>
            <a:r>
              <a:rPr lang="en-US" dirty="0"/>
              <a:t>, </a:t>
            </a:r>
            <a:r>
              <a:rPr lang="en-US" b="1" dirty="0"/>
              <a:t>work</a:t>
            </a:r>
            <a:r>
              <a:rPr lang="en-US" dirty="0"/>
              <a:t>, focus, </a:t>
            </a:r>
            <a:r>
              <a:rPr lang="en-US" b="1" dirty="0"/>
              <a:t>persist</a:t>
            </a:r>
            <a:r>
              <a:rPr lang="en-US" dirty="0"/>
              <a:t>, </a:t>
            </a:r>
            <a:r>
              <a:rPr lang="en-US" b="1" dirty="0"/>
              <a:t>ideas</a:t>
            </a:r>
            <a:r>
              <a:rPr lang="en-US" dirty="0"/>
              <a:t>, good, </a:t>
            </a:r>
            <a:r>
              <a:rPr lang="en-US" b="1" dirty="0"/>
              <a:t>push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AA020-F785-4421-A9BF-D08B3D8737BC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664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="1" dirty="0"/>
              <a:t>SOLID</a:t>
            </a:r>
            <a:r>
              <a:rPr lang="en-US" dirty="0"/>
              <a:t>: </a:t>
            </a:r>
            <a:r>
              <a:rPr lang="en-US" u="sng" dirty="0"/>
              <a:t>S</a:t>
            </a:r>
            <a:r>
              <a:rPr lang="en-US" dirty="0"/>
              <a:t>ingle Responsibility, </a:t>
            </a:r>
            <a:r>
              <a:rPr lang="en-US" u="sng" dirty="0"/>
              <a:t>O</a:t>
            </a:r>
            <a:r>
              <a:rPr lang="en-US" dirty="0"/>
              <a:t>pen Closed, </a:t>
            </a:r>
            <a:r>
              <a:rPr lang="en-US" i="0" u="sng" dirty="0" err="1"/>
              <a:t>L</a:t>
            </a:r>
            <a:r>
              <a:rPr lang="en-US" dirty="0" err="1"/>
              <a:t>iskov</a:t>
            </a:r>
            <a:r>
              <a:rPr lang="en-US" dirty="0"/>
              <a:t> </a:t>
            </a:r>
            <a:r>
              <a:rPr lang="en-US" dirty="0" err="1"/>
              <a:t>Substition</a:t>
            </a:r>
            <a:r>
              <a:rPr lang="en-US" dirty="0"/>
              <a:t>, </a:t>
            </a:r>
            <a:r>
              <a:rPr lang="en-US" u="sng" dirty="0"/>
              <a:t>I</a:t>
            </a:r>
            <a:r>
              <a:rPr lang="en-US" dirty="0"/>
              <a:t>nterface Segregation, </a:t>
            </a:r>
            <a:r>
              <a:rPr lang="en-US" u="sng" dirty="0"/>
              <a:t>D</a:t>
            </a:r>
            <a:r>
              <a:rPr lang="en-US" dirty="0"/>
              <a:t>ependency Inversion</a:t>
            </a:r>
          </a:p>
          <a:p>
            <a:r>
              <a:rPr lang="en-US" dirty="0"/>
              <a:t>-</a:t>
            </a:r>
            <a:r>
              <a:rPr lang="en-US" dirty="0" err="1"/>
              <a:t>Onder</a:t>
            </a:r>
            <a:r>
              <a:rPr lang="en-US" dirty="0"/>
              <a:t> </a:t>
            </a:r>
            <a:r>
              <a:rPr lang="en-US" dirty="0" err="1"/>
              <a:t>voorbehoud</a:t>
            </a:r>
            <a:r>
              <a:rPr lang="en-US" dirty="0"/>
              <a:t> </a:t>
            </a:r>
            <a:r>
              <a:rPr lang="en-US" dirty="0" err="1"/>
              <a:t>uiteraard</a:t>
            </a:r>
            <a:r>
              <a:rPr lang="en-US" dirty="0"/>
              <a:t>, </a:t>
            </a:r>
            <a:r>
              <a:rPr lang="en-US" dirty="0" err="1"/>
              <a:t>werkveld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onderwijs</a:t>
            </a:r>
            <a:r>
              <a:rPr lang="en-US" dirty="0"/>
              <a:t> is </a:t>
            </a:r>
            <a:r>
              <a:rPr lang="en-US" b="1" dirty="0"/>
              <a:t>continue in </a:t>
            </a:r>
            <a:r>
              <a:rPr lang="en-US" b="1" dirty="0" err="1"/>
              <a:t>beweging</a:t>
            </a:r>
            <a:endParaRPr lang="en-US" b="1" dirty="0"/>
          </a:p>
          <a:p>
            <a:r>
              <a:rPr lang="en-US" dirty="0"/>
              <a:t>-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b="1" dirty="0" err="1"/>
              <a:t>vrijheid</a:t>
            </a:r>
            <a:r>
              <a:rPr lang="en-US" b="1" dirty="0"/>
              <a:t>/</a:t>
            </a:r>
            <a:r>
              <a:rPr lang="en-US" b="1" dirty="0" err="1"/>
              <a:t>keuzemogelijkheid</a:t>
            </a:r>
            <a:r>
              <a:rPr lang="en-US" b="1" dirty="0"/>
              <a:t> </a:t>
            </a:r>
            <a:r>
              <a:rPr lang="en-US" dirty="0"/>
              <a:t>in de </a:t>
            </a:r>
            <a:r>
              <a:rPr lang="en-US" dirty="0" err="1"/>
              <a:t>vakken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projecten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AA020-F785-4421-A9BF-D08B3D8737BC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875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-Dit is </a:t>
            </a:r>
            <a:r>
              <a:rPr lang="en-US" b="1"/>
              <a:t>onder voorbehoud </a:t>
            </a:r>
            <a:r>
              <a:rPr lang="en-US"/>
              <a:t>(oude indeling was dezelfde onderwerpen verspreid over semester 3+4 met daar langs 2 dagen specialisatie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-Welke van deze onderwerpen herkent het bedrijf of doen ze?</a:t>
            </a:r>
          </a:p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AA020-F785-4421-A9BF-D08B3D8737BC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055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Dit zijn de functies waar we bijvoorbeeld voor opleiden.</a:t>
            </a:r>
          </a:p>
          <a:p>
            <a:r>
              <a:rPr lang="en-US"/>
              <a:t>Door gekozen specialisaties en eigen keuzes en invulling in projecten en vakken kan dit anders zijn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AA020-F785-4421-A9BF-D08B3D8737BC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436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Consultant</a:t>
            </a:r>
            <a:r>
              <a:rPr lang="en-US"/>
              <a:t> zit bij de </a:t>
            </a:r>
            <a:r>
              <a:rPr lang="en-US" u="sng"/>
              <a:t>Opdrachtgever</a:t>
            </a:r>
            <a:r>
              <a:rPr lang="en-US"/>
              <a:t>, eventueel ook de </a:t>
            </a:r>
            <a:r>
              <a:rPr lang="en-US" b="1"/>
              <a:t>Analyst</a:t>
            </a:r>
          </a:p>
          <a:p>
            <a:r>
              <a:rPr lang="en-US"/>
              <a:t>De </a:t>
            </a:r>
            <a:r>
              <a:rPr lang="en-US" b="1"/>
              <a:t>Software Engineer</a:t>
            </a:r>
            <a:r>
              <a:rPr lang="en-US"/>
              <a:t>, </a:t>
            </a:r>
            <a:r>
              <a:rPr lang="en-US" b="1"/>
              <a:t>Ontwikkelaar</a:t>
            </a:r>
            <a:r>
              <a:rPr lang="en-US"/>
              <a:t>, </a:t>
            </a:r>
            <a:r>
              <a:rPr lang="en-US" b="1"/>
              <a:t>Software</a:t>
            </a:r>
            <a:r>
              <a:rPr lang="en-US"/>
              <a:t> </a:t>
            </a:r>
            <a:r>
              <a:rPr lang="en-US" b="1"/>
              <a:t>Architect</a:t>
            </a:r>
            <a:r>
              <a:rPr lang="en-US"/>
              <a:t> zitten in </a:t>
            </a:r>
            <a:r>
              <a:rPr lang="en-US" u="sng"/>
              <a:t>Team</a:t>
            </a:r>
          </a:p>
          <a:p>
            <a:endParaRPr lang="en-US"/>
          </a:p>
          <a:p>
            <a:r>
              <a:rPr lang="en-US" u="sng"/>
              <a:t>Project</a:t>
            </a:r>
            <a:r>
              <a:rPr lang="en-US"/>
              <a:t> maak je in opdracht van de </a:t>
            </a:r>
            <a:r>
              <a:rPr lang="en-US" u="sng"/>
              <a:t>Opdrachtgever</a:t>
            </a:r>
            <a:r>
              <a:rPr lang="en-US"/>
              <a:t> voor de </a:t>
            </a:r>
            <a:r>
              <a:rPr lang="en-US" u="sng"/>
              <a:t>Eindgebruikers</a:t>
            </a:r>
            <a:r>
              <a:rPr lang="en-US"/>
              <a:t> met je </a:t>
            </a:r>
            <a:r>
              <a:rPr lang="en-US" u="sng"/>
              <a:t>Team</a:t>
            </a:r>
            <a:endParaRPr lang="en-NL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AA020-F785-4421-A9BF-D08B3D8737BC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3553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Software Engineer</a:t>
            </a:r>
            <a:r>
              <a:rPr lang="en-US" dirty="0"/>
              <a:t>, </a:t>
            </a:r>
            <a:r>
              <a:rPr lang="en-US" b="1" dirty="0" err="1"/>
              <a:t>Ontwikkelaar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met name in de </a:t>
            </a:r>
            <a:r>
              <a:rPr lang="en-US" u="sng" dirty="0" err="1"/>
              <a:t>Realisatie</a:t>
            </a:r>
            <a:r>
              <a:rPr lang="en-US" u="sng" dirty="0"/>
              <a:t> </a:t>
            </a:r>
            <a:r>
              <a:rPr lang="en-US" u="sng" dirty="0" err="1"/>
              <a:t>fase</a:t>
            </a:r>
            <a:endParaRPr lang="en-US" u="sng" dirty="0"/>
          </a:p>
          <a:p>
            <a:r>
              <a:rPr lang="en-US" b="1" dirty="0"/>
              <a:t>Consultant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Analyst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met name in de </a:t>
            </a:r>
            <a:r>
              <a:rPr lang="en-US" u="sng" dirty="0"/>
              <a:t>Concept </a:t>
            </a:r>
            <a:r>
              <a:rPr lang="en-US" u="sng" dirty="0" err="1"/>
              <a:t>fase</a:t>
            </a:r>
            <a:endParaRPr lang="en-US" u="sng" dirty="0"/>
          </a:p>
          <a:p>
            <a:r>
              <a:rPr lang="en-US" b="1" dirty="0"/>
              <a:t>Software</a:t>
            </a:r>
            <a:r>
              <a:rPr lang="en-US" dirty="0"/>
              <a:t> </a:t>
            </a:r>
            <a:r>
              <a:rPr lang="en-US" b="1" dirty="0"/>
              <a:t>Architect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met name in de </a:t>
            </a:r>
            <a:r>
              <a:rPr lang="en-US" u="sng" dirty="0" err="1"/>
              <a:t>Ontwerp</a:t>
            </a:r>
            <a:r>
              <a:rPr lang="en-US" u="sng" dirty="0"/>
              <a:t> </a:t>
            </a:r>
            <a:r>
              <a:rPr lang="en-US" u="sng" dirty="0" err="1"/>
              <a:t>fase</a:t>
            </a:r>
            <a:endParaRPr lang="en-US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AA020-F785-4421-A9BF-D08B3D8737BC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94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5274-4788-419D-8171-79F365A00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974E5-984D-4F70-A28C-DBC0332A4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C4D9-FCBC-451B-913C-BD843A6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B8EB8-3435-4042-9365-3678754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079B-F842-400D-AE5C-AA2DC28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242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2162-1162-4B8F-8242-995A1EBB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71EEA-ACAB-4540-8F02-D802810C9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5B16-7827-478A-885A-55D20C93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DD04-9CDF-476A-AF7F-90726979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5004-EEB3-45E8-91D6-8DA9A6F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60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B9F61-F025-410C-9151-F348D20E9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446D5-F376-4338-8094-5C90BF47D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CB86-5DFA-4FA7-BED0-8C2A0AB4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CC36-7F0F-4EA5-B85E-5783715A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FCAE1-EC93-4D41-82F5-7D22FEAA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62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5EE4-85C9-4AE7-8076-C55A3E6E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BFD2-1205-4987-BA79-81A05D54C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F3F5-D408-4D16-A56C-A12FBD10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4B21-8939-447F-BD68-D7B50A73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5D25-2AED-4F30-94A2-87E2C390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336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FCC0-6BE6-4675-93BD-1868DF07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08ECC-45E5-4E57-85D2-D8C75542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A01E-036E-44F9-9123-AA20F015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EEC5-7FB5-4536-9CCF-8C147272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4BAC-70DE-4177-BE89-DF0923E7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92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F788-C55D-4856-B176-86D7A030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C492-BC2A-474B-9006-E2B0DDABF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CD0E8-9082-433A-B24E-740DF0E9E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77147-7700-49F6-9EF9-B4999343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AA6CD-9921-4AAB-9F01-655FF57C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E634C-A3A7-4528-A2D9-23FE5221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29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5D62-10DF-449A-B0D0-CF0A9488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37665-A910-4D11-BA45-6AD70B1A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21156-3311-42C7-A64F-0DEFD9DD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F2551-74C5-4920-B11D-8D7799861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B4E52-8A1B-4B30-A234-0160AE2B8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9E4C3-BB5D-471A-94E6-3BA4DD26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A0DB0-7F86-4EDA-91BF-CDCB0082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13170-2DED-4965-9DA1-44AB0BEF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03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5937-C10C-44FA-8E0C-F5FE76B6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09E1C-2B7F-45C1-98CE-092182F2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52CD9-0E5D-4401-9DFD-A4C75062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7457B-FBF6-4563-B3EB-F15380C2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854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3AC3F-D340-4759-BBB6-ABC1567A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50E39-0A20-4280-8E58-EF3CBAF4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FEB8F-7593-49F5-98D5-50AE3294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75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9139-D23D-4CCA-A9E5-C0275E16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9760-0E37-463E-B512-ED5FCCFD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509A5-14C5-4428-BFED-11161C3A4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EA7E-D406-4B75-AE1C-0CB78647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990B8-B409-44D7-B8AF-27483042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3C428-F516-45B1-8FB9-4DD9B418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4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5C42-68F1-468D-9EE6-8A4CC42E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7765F-C5B0-4274-8B06-EE088AA3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2E492-E32F-495D-B4A8-D9EE5113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FC307-0D55-4368-AF63-24A3D789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2A43D-DC36-4D62-8F36-EE974F47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D025-CD40-4DEF-BD4C-9FAE1AA7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331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374DD-020D-4F9A-B7CC-4B9077AD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349F9-4CCB-4F14-89EE-74816112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DB99-5CFD-4E79-83F8-82066E482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F2788-3D5F-4AF3-AD3C-45C4AF6610EA}" type="datetimeFigureOut">
              <a:rPr lang="en-NL" smtClean="0"/>
              <a:t>07/01/2021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636A-30C5-4CC4-8509-27FB394CD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A6BC4-13C2-4D42-B6D9-7DBF84B2C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777D-C930-43BD-B11E-B8923C634B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614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4454-8708-4863-8F36-8BD3D275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648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om .u..:</a:t>
            </a:r>
            <a:br>
              <a:rPr lang="en-US" dirty="0"/>
            </a:br>
            <a:r>
              <a:rPr lang="en-US" dirty="0" err="1"/>
              <a:t>Profielmarkt</a:t>
            </a:r>
            <a:br>
              <a:rPr lang="en-US" dirty="0"/>
            </a:br>
            <a:r>
              <a:rPr lang="en-US" dirty="0"/>
              <a:t>Software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E2563-8014-4B6C-88E9-699FC9495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4"/>
            <a:ext cx="9144000" cy="2071972"/>
          </a:xfrm>
        </p:spPr>
        <p:txBody>
          <a:bodyPr>
            <a:normAutofit/>
          </a:bodyPr>
          <a:lstStyle/>
          <a:p>
            <a:r>
              <a:rPr lang="en-US" dirty="0" err="1"/>
              <a:t>voor</a:t>
            </a:r>
            <a:r>
              <a:rPr lang="en-US" dirty="0"/>
              <a:t>: </a:t>
            </a:r>
          </a:p>
          <a:p>
            <a:r>
              <a:rPr lang="en-US" dirty="0" err="1"/>
              <a:t>Startsemesterstudenten</a:t>
            </a:r>
            <a:r>
              <a:rPr lang="en-US" dirty="0"/>
              <a:t> 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profielkeuze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. </a:t>
            </a:r>
          </a:p>
          <a:p>
            <a:r>
              <a:rPr lang="en-US" dirty="0"/>
              <a:t>door: </a:t>
            </a:r>
          </a:p>
          <a:p>
            <a:r>
              <a:rPr lang="en-US" dirty="0"/>
              <a:t>… – software docent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161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B7AC-17B5-8A4D-92B9-C101E261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New: FHICT studynavigator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7D4-545E-424F-BA26-14ED7D80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www.studynavigatorfontysict.nl</a:t>
            </a:r>
            <a:r>
              <a:rPr lang="en-GB" dirty="0"/>
              <a:t>/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6589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6614-69B0-46B7-B90F-26FD9A03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Wie?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74A9-7AFD-472E-823E-13F2B34D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Houdt van:</a:t>
            </a:r>
          </a:p>
          <a:p>
            <a:pPr lvl="1"/>
            <a:r>
              <a:rPr lang="en-US"/>
              <a:t>Onderzoeken</a:t>
            </a:r>
          </a:p>
          <a:p>
            <a:pPr lvl="1"/>
            <a:r>
              <a:rPr lang="en-US"/>
              <a:t>Programmeren</a:t>
            </a:r>
          </a:p>
          <a:p>
            <a:pPr lvl="1"/>
            <a:r>
              <a:rPr lang="en-US"/>
              <a:t>Ontwerpen</a:t>
            </a:r>
          </a:p>
          <a:p>
            <a:pPr lvl="1"/>
            <a:r>
              <a:rPr lang="en-US"/>
              <a:t>Problemen oplossen</a:t>
            </a:r>
          </a:p>
          <a:p>
            <a:pPr lvl="1"/>
            <a:r>
              <a:rPr lang="en-US"/>
              <a:t>Algoritmiek</a:t>
            </a:r>
          </a:p>
          <a:p>
            <a:r>
              <a:rPr lang="en-US"/>
              <a:t>Karakter eigenschappen:</a:t>
            </a:r>
          </a:p>
          <a:p>
            <a:pPr lvl="1"/>
            <a:r>
              <a:rPr lang="en-US"/>
              <a:t>Nieuwsgierig</a:t>
            </a:r>
          </a:p>
          <a:p>
            <a:pPr lvl="1"/>
            <a:r>
              <a:rPr lang="en-US"/>
              <a:t>Doorzetter</a:t>
            </a:r>
          </a:p>
          <a:p>
            <a:pPr lvl="1"/>
            <a:r>
              <a:rPr lang="en-US"/>
              <a:t>Teamplayer</a:t>
            </a:r>
          </a:p>
          <a:p>
            <a:pPr lvl="1"/>
            <a:r>
              <a:rPr lang="en-US"/>
              <a:t>Communicatief vaardig</a:t>
            </a:r>
          </a:p>
          <a:p>
            <a:pPr lvl="1"/>
            <a:r>
              <a:rPr lang="en-US"/>
              <a:t>Assertief</a:t>
            </a:r>
            <a:endParaRPr lang="en-NL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032243-8077-4535-BB0D-EF3C7EB1E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19" y="1264461"/>
            <a:ext cx="6716281" cy="55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8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A476-CFF9-435B-A632-8FE2EAEF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62400" cy="1454310"/>
          </a:xfrm>
        </p:spPr>
        <p:txBody>
          <a:bodyPr>
            <a:normAutofit/>
          </a:bodyPr>
          <a:lstStyle/>
          <a:p>
            <a:r>
              <a:rPr lang="en-US" dirty="0" err="1"/>
              <a:t>Onderwerpen</a:t>
            </a:r>
            <a:br>
              <a:rPr lang="en-US" dirty="0"/>
            </a:br>
            <a:r>
              <a:rPr lang="en-US" sz="2700" dirty="0"/>
              <a:t> (last time I looked)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D216-DED5-48DF-A0DD-68A6A10A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Semester 2</a:t>
            </a:r>
          </a:p>
          <a:p>
            <a:pPr lvl="1"/>
            <a:r>
              <a:rPr lang="en-US" dirty="0"/>
              <a:t>SOLID programming</a:t>
            </a:r>
          </a:p>
          <a:p>
            <a:pPr lvl="1"/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OOP</a:t>
            </a:r>
          </a:p>
          <a:p>
            <a:pPr lvl="1"/>
            <a:r>
              <a:rPr lang="en-US" dirty="0"/>
              <a:t>UML</a:t>
            </a:r>
          </a:p>
          <a:p>
            <a:pPr lvl="1"/>
            <a:r>
              <a:rPr lang="en-US" dirty="0" err="1"/>
              <a:t>Klassenontwerp</a:t>
            </a:r>
            <a:endParaRPr lang="en-US" dirty="0"/>
          </a:p>
          <a:p>
            <a:pPr lvl="1"/>
            <a:r>
              <a:rPr lang="en-US" dirty="0" err="1"/>
              <a:t>Architectuurlagen</a:t>
            </a:r>
            <a:endParaRPr lang="en-US" dirty="0"/>
          </a:p>
          <a:p>
            <a:pPr lvl="1"/>
            <a:r>
              <a:rPr lang="en-US" dirty="0" err="1"/>
              <a:t>Algoritmiek</a:t>
            </a:r>
            <a:endParaRPr lang="en-US" dirty="0"/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ASP.NET website met </a:t>
            </a:r>
            <a:r>
              <a:rPr lang="en-US" dirty="0" err="1"/>
              <a:t>een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Unit testing</a:t>
            </a:r>
          </a:p>
        </p:txBody>
      </p:sp>
      <p:pic>
        <p:nvPicPr>
          <p:cNvPr id="3074" name="Picture 2" descr="Image result for architecture layer c# three tier">
            <a:extLst>
              <a:ext uri="{FF2B5EF4-FFF2-40B4-BE49-F238E27FC236}">
                <a16:creationId xmlns:a16="http://schemas.microsoft.com/office/drawing/2014/main" id="{511AD7DE-46C6-404A-9203-7FCB71B1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76" y="16869"/>
            <a:ext cx="2108603" cy="27239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26D065C-C029-493F-A421-D6A794F7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72" y="16869"/>
            <a:ext cx="4162425" cy="1562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1B688-F8FC-4E7F-9352-EAEF45CB9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879" y="5038565"/>
            <a:ext cx="5044800" cy="1819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3078" name="Picture 6" descr="Image result for unit testing test explorer c#">
            <a:extLst>
              <a:ext uri="{FF2B5EF4-FFF2-40B4-BE49-F238E27FC236}">
                <a16:creationId xmlns:a16="http://schemas.microsoft.com/office/drawing/2014/main" id="{E181EFFB-4960-49C2-BE15-BB5E6DFF1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929" y="1819435"/>
            <a:ext cx="2324374" cy="2850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768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A476-CFF9-435B-A632-8FE2EAEF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Onderwerpen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D216-DED5-48DF-A0DD-68A6A10A5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5465" cy="43513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Semester 3:</a:t>
            </a:r>
          </a:p>
          <a:p>
            <a:pPr lvl="1"/>
            <a:r>
              <a:rPr lang="en-US"/>
              <a:t>Keuze tussen Java / C#</a:t>
            </a:r>
          </a:p>
          <a:p>
            <a:pPr lvl="1"/>
            <a:r>
              <a:rPr lang="en-US"/>
              <a:t>Distributed programming</a:t>
            </a:r>
          </a:p>
          <a:p>
            <a:pPr lvl="1"/>
            <a:r>
              <a:rPr lang="en-US"/>
              <a:t>REST services</a:t>
            </a:r>
          </a:p>
          <a:p>
            <a:pPr lvl="1"/>
            <a:r>
              <a:rPr lang="en-US"/>
              <a:t>Websockets</a:t>
            </a:r>
          </a:p>
          <a:p>
            <a:pPr lvl="1"/>
            <a:r>
              <a:rPr lang="en-US"/>
              <a:t>Multithreading</a:t>
            </a:r>
          </a:p>
          <a:p>
            <a:pPr lvl="1"/>
            <a:r>
              <a:rPr lang="en-US"/>
              <a:t>Agile</a:t>
            </a:r>
          </a:p>
          <a:p>
            <a:pPr lvl="1"/>
            <a:r>
              <a:rPr lang="en-US"/>
              <a:t>Testing</a:t>
            </a:r>
          </a:p>
          <a:p>
            <a:pPr lvl="1"/>
            <a:r>
              <a:rPr lang="en-US"/>
              <a:t>Documentatie schrijven bijv. ontwerp</a:t>
            </a:r>
          </a:p>
          <a:p>
            <a:pPr lvl="1"/>
            <a:r>
              <a:rPr lang="en-US"/>
              <a:t>Javascript frontend framework</a:t>
            </a:r>
          </a:p>
          <a:p>
            <a:pPr lvl="1"/>
            <a:r>
              <a:rPr lang="en-US"/>
              <a:t>CI/CD</a:t>
            </a:r>
          </a:p>
          <a:p>
            <a:pPr lvl="1"/>
            <a:r>
              <a:rPr lang="en-US"/>
              <a:t>Security</a:t>
            </a:r>
          </a:p>
          <a:p>
            <a:pPr lvl="1"/>
            <a:r>
              <a:rPr lang="en-US"/>
              <a:t>UX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22D721-80A2-4FFF-B02E-B50BA67BAFC1}"/>
              </a:ext>
            </a:extLst>
          </p:cNvPr>
          <p:cNvSpPr txBox="1">
            <a:spLocks/>
          </p:cNvSpPr>
          <p:nvPr/>
        </p:nvSpPr>
        <p:spPr>
          <a:xfrm>
            <a:off x="6653981" y="1825625"/>
            <a:ext cx="4515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Semester 4 </a:t>
            </a:r>
            <a:r>
              <a:rPr lang="en-US" sz="2600" dirty="0" err="1"/>
              <a:t>Specialisatie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/>
              <a:t>5 </a:t>
            </a:r>
            <a:r>
              <a:rPr lang="en-US" sz="2600" dirty="0" err="1"/>
              <a:t>dagen</a:t>
            </a:r>
            <a:endParaRPr lang="en-US" sz="2600" dirty="0"/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13490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A476-CFF9-435B-A632-8FE2EAEF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Onderwerpen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D216-DED5-48DF-A0DD-68A6A10A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Semester 5:</a:t>
            </a:r>
          </a:p>
          <a:p>
            <a:pPr lvl="1"/>
            <a:r>
              <a:rPr lang="en-US"/>
              <a:t>Stage</a:t>
            </a:r>
          </a:p>
          <a:p>
            <a:r>
              <a:rPr lang="en-US"/>
              <a:t>Semester 6:</a:t>
            </a:r>
          </a:p>
          <a:p>
            <a:pPr lvl="1"/>
            <a:r>
              <a:rPr lang="en-US"/>
              <a:t>Enterprise development</a:t>
            </a:r>
          </a:p>
          <a:p>
            <a:r>
              <a:rPr lang="en-US"/>
              <a:t>Semester 7:</a:t>
            </a:r>
          </a:p>
          <a:p>
            <a:pPr lvl="1"/>
            <a:r>
              <a:rPr lang="en-US"/>
              <a:t>Full time specialisatie</a:t>
            </a:r>
          </a:p>
        </p:txBody>
      </p:sp>
    </p:spTree>
    <p:extLst>
      <p:ext uri="{BB962C8B-B14F-4D97-AF65-F5344CB8AC3E}">
        <p14:creationId xmlns:p14="http://schemas.microsoft.com/office/powerpoint/2010/main" val="324308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6614-69B0-46B7-B90F-26FD9A03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Functies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74A9-7AFD-472E-823E-13F2B34D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</a:t>
            </a:r>
          </a:p>
          <a:p>
            <a:r>
              <a:rPr lang="en-US" dirty="0"/>
              <a:t>Consultant</a:t>
            </a:r>
          </a:p>
          <a:p>
            <a:r>
              <a:rPr lang="en-US" dirty="0" err="1"/>
              <a:t>Ontwikkelaar</a:t>
            </a:r>
            <a:endParaRPr lang="en-US" dirty="0"/>
          </a:p>
          <a:p>
            <a:r>
              <a:rPr lang="en-US" dirty="0"/>
              <a:t>Software Architect</a:t>
            </a:r>
          </a:p>
          <a:p>
            <a:r>
              <a:rPr lang="en-US" dirty="0" err="1"/>
              <a:t>Analist</a:t>
            </a:r>
            <a:endParaRPr lang="en-US" dirty="0"/>
          </a:p>
          <a:p>
            <a:r>
              <a:rPr lang="en-US" dirty="0"/>
              <a:t>Software Tester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0519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6614-69B0-46B7-B90F-26FD9A03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Hoe?</a:t>
            </a:r>
            <a:endParaRPr lang="en-NL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31209-8C93-425B-8C99-B1A2793D4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7825" y="0"/>
            <a:ext cx="8900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6614-69B0-46B7-B90F-26FD9A03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Wat?</a:t>
            </a:r>
            <a:endParaRPr lang="en-NL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BA9645-38DE-4FFB-B303-7DB35BA85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2061" y="3284"/>
            <a:ext cx="7441242" cy="68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6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8C6C-ED01-4FD5-9248-8CB94737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F392-6C58-45C0-8EB3-AB358F78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soort</a:t>
            </a:r>
            <a:r>
              <a:rPr lang="en-US" dirty="0"/>
              <a:t> </a:t>
            </a:r>
            <a:r>
              <a:rPr lang="en-US" b="1" dirty="0" err="1"/>
              <a:t>werkzaamheden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?</a:t>
            </a:r>
          </a:p>
          <a:p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b="1" dirty="0" err="1"/>
              <a:t>karaktereigenschappen</a:t>
            </a:r>
            <a:r>
              <a:rPr lang="en-US" dirty="0"/>
              <a:t> </a:t>
            </a:r>
            <a:r>
              <a:rPr lang="en-US" dirty="0" err="1"/>
              <a:t>zoeken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in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werknemer</a:t>
            </a:r>
            <a:r>
              <a:rPr lang="en-US" dirty="0"/>
              <a:t>?</a:t>
            </a:r>
          </a:p>
          <a:p>
            <a:r>
              <a:rPr lang="en-US" dirty="0"/>
              <a:t>Wat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belangrijke</a:t>
            </a:r>
            <a:r>
              <a:rPr lang="en-US" dirty="0"/>
              <a:t> </a:t>
            </a:r>
            <a:r>
              <a:rPr lang="en-US" b="1" dirty="0"/>
              <a:t>skills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werknemer</a:t>
            </a:r>
            <a:r>
              <a:rPr lang="en-US" dirty="0"/>
              <a:t>?</a:t>
            </a:r>
          </a:p>
          <a:p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b="1" dirty="0" err="1"/>
              <a:t>functies</a:t>
            </a:r>
            <a:r>
              <a:rPr lang="en-US" dirty="0"/>
              <a:t> </a:t>
            </a:r>
            <a:r>
              <a:rPr lang="en-US" dirty="0" err="1"/>
              <a:t>kennen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…?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4852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492</Words>
  <Application>Microsoft Macintosh PowerPoint</Application>
  <PresentationFormat>Widescreen</PresentationFormat>
  <Paragraphs>103</Paragraphs>
  <Slides>10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Start om .u..: Profielmarkt Software</vt:lpstr>
      <vt:lpstr>Wie?</vt:lpstr>
      <vt:lpstr>Onderwerpen  (last time I looked) </vt:lpstr>
      <vt:lpstr>Onderwerpen</vt:lpstr>
      <vt:lpstr>Onderwerpen</vt:lpstr>
      <vt:lpstr>Functies</vt:lpstr>
      <vt:lpstr>Hoe?</vt:lpstr>
      <vt:lpstr>Wat?</vt:lpstr>
      <vt:lpstr>PowerPoint Presentation</vt:lpstr>
      <vt:lpstr>New: FHICT studynavigator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Profiel S</dc:title>
  <dc:creator>Jan Oonk</dc:creator>
  <cp:lastModifiedBy>Crombach,Coen C.J.H.</cp:lastModifiedBy>
  <cp:revision>66</cp:revision>
  <dcterms:created xsi:type="dcterms:W3CDTF">2019-10-09T10:57:45Z</dcterms:created>
  <dcterms:modified xsi:type="dcterms:W3CDTF">2021-01-07T13:15:28Z</dcterms:modified>
</cp:coreProperties>
</file>