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ontys Frutiger"/>
          <a:ea typeface="Fontys Frutiger"/>
          <a:cs typeface="Fontys Frutiger"/>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Fontys Frutiger"/>
          <a:ea typeface="Fontys Frutiger"/>
          <a:cs typeface="Fontys Frutiger"/>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Fontys Frutiger"/>
          <a:ea typeface="Fontys Frutiger"/>
          <a:cs typeface="Fontys Frutiger"/>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Fontys Frutiger"/>
          <a:ea typeface="Fontys Frutiger"/>
          <a:cs typeface="Fontys Frutige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Fontys Frutiger"/>
          <a:ea typeface="Fontys Frutiger"/>
          <a:cs typeface="Fontys Frutiger"/>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ontys Frutiger"/>
          <a:ea typeface="Fontys Frutiger"/>
          <a:cs typeface="Fontys Frutiger"/>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Fontys Frutiger"/>
          <a:ea typeface="Fontys Frutiger"/>
          <a:cs typeface="Fontys Frutiger"/>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ontys Frutiger"/>
          <a:ea typeface="Fontys Frutiger"/>
          <a:cs typeface="Fontys Frutiger"/>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Fontys Frutiger"/>
          <a:ea typeface="Fontys Frutiger"/>
          <a:cs typeface="Fontys Frutiger"/>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Fontys Frutiger"/>
          <a:ea typeface="Fontys Frutiger"/>
          <a:cs typeface="Fontys Frutige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Fontys Frutiger"/>
          <a:ea typeface="Fontys Frutiger"/>
          <a:cs typeface="Fontys Frutige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ontys Frutiger"/>
          <a:ea typeface="Fontys Frutiger"/>
          <a:cs typeface="Fontys Frutiger"/>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ontys Frutiger"/>
          <a:ea typeface="Fontys Frutiger"/>
          <a:cs typeface="Fontys Frutige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3" name="Shape 293"/>
          <p:cNvSpPr/>
          <p:nvPr>
            <p:ph type="sldImg"/>
          </p:nvPr>
        </p:nvSpPr>
        <p:spPr>
          <a:xfrm>
            <a:off x="1143000" y="685800"/>
            <a:ext cx="4572000" cy="3429000"/>
          </a:xfrm>
          <a:prstGeom prst="rect">
            <a:avLst/>
          </a:prstGeom>
        </p:spPr>
        <p:txBody>
          <a:bodyPr/>
          <a:lstStyle/>
          <a:p>
            <a:pPr/>
          </a:p>
        </p:txBody>
      </p:sp>
      <p:sp>
        <p:nvSpPr>
          <p:cNvPr id="294" name="Shape 2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Shape 301"/>
          <p:cNvSpPr/>
          <p:nvPr>
            <p:ph type="sldImg"/>
          </p:nvPr>
        </p:nvSpPr>
        <p:spPr>
          <a:prstGeom prst="rect">
            <a:avLst/>
          </a:prstGeom>
        </p:spPr>
        <p:txBody>
          <a:bodyPr/>
          <a:lstStyle/>
          <a:p>
            <a:pPr/>
          </a:p>
        </p:txBody>
      </p:sp>
      <p:sp>
        <p:nvSpPr>
          <p:cNvPr id="302" name="Shape 302"/>
          <p:cNvSpPr/>
          <p:nvPr>
            <p:ph type="body" sz="quarter" idx="1"/>
          </p:nvPr>
        </p:nvSpPr>
        <p:spPr>
          <a:prstGeom prst="rect">
            <a:avLst/>
          </a:prstGeom>
        </p:spPr>
        <p:txBody>
          <a:bodyPr/>
          <a:lstStyle/>
          <a:p>
            <a:pPr lvl="1" indent="0">
              <a:defRPr>
                <a:latin typeface="Helvetica Light"/>
                <a:ea typeface="Helvetica Light"/>
                <a:cs typeface="Helvetica Light"/>
                <a:sym typeface="Helvetica Light"/>
              </a:defRPr>
            </a:pPr>
            <a:r>
              <a:t>Een double array voor maximaal 10 kommagetallen. Het eerste getal dat in dit voorbeeld wordt opgeslagen is 2,5. Deze staat op de eerste plek in de array, met index 0. De array loopt van (index) 0 tot en met 9, tien kommagetallen in totaal.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Shape 307"/>
          <p:cNvSpPr/>
          <p:nvPr>
            <p:ph type="sldImg"/>
          </p:nvPr>
        </p:nvSpPr>
        <p:spPr>
          <a:prstGeom prst="rect">
            <a:avLst/>
          </a:prstGeom>
        </p:spPr>
        <p:txBody>
          <a:bodyPr/>
          <a:lstStyle/>
          <a:p>
            <a:pPr/>
          </a:p>
        </p:txBody>
      </p:sp>
      <p:sp>
        <p:nvSpPr>
          <p:cNvPr id="308" name="Shape 308"/>
          <p:cNvSpPr/>
          <p:nvPr>
            <p:ph type="body" sz="quarter" idx="1"/>
          </p:nvPr>
        </p:nvSpPr>
        <p:spPr>
          <a:prstGeom prst="rect">
            <a:avLst/>
          </a:prstGeom>
        </p:spPr>
        <p:txBody>
          <a:bodyPr/>
          <a:lstStyle/>
          <a:p>
            <a:pPr/>
            <a:r>
              <a:t>Hier wordt de tafel van 5 opgebouwd. Met de .Length kun je de lengte van een array opvragen (in dit voorbeeld is dat 10).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Shape 312"/>
          <p:cNvSpPr/>
          <p:nvPr>
            <p:ph type="sldImg"/>
          </p:nvPr>
        </p:nvSpPr>
        <p:spPr>
          <a:prstGeom prst="rect">
            <a:avLst/>
          </a:prstGeom>
        </p:spPr>
        <p:txBody>
          <a:bodyPr/>
          <a:lstStyle/>
          <a:p>
            <a:pPr/>
          </a:p>
        </p:txBody>
      </p:sp>
      <p:sp>
        <p:nvSpPr>
          <p:cNvPr id="313" name="Shape 313"/>
          <p:cNvSpPr/>
          <p:nvPr>
            <p:ph type="body" sz="quarter" idx="1"/>
          </p:nvPr>
        </p:nvSpPr>
        <p:spPr>
          <a:prstGeom prst="rect">
            <a:avLst/>
          </a:prstGeom>
        </p:spPr>
        <p:txBody>
          <a:bodyPr/>
          <a:lstStyle/>
          <a:p>
            <a:pPr/>
            <a:r>
              <a:t>Zo kun je het de getallenreeks zelf even uitproberen. Met Environment.NewLine maak je een nieuwe regel (een enter) in een stukje tekst.</a:t>
            </a:r>
          </a:p>
          <a:p>
            <a:pPr/>
          </a:p>
          <a:p>
            <a:pPr/>
            <a:r>
              <a:t>Tweede deel van de code is hetzelfde als (echter minder efficient qua geheugengebruik/performance):</a:t>
            </a:r>
          </a:p>
          <a:p>
            <a:pPr/>
            <a:r>
              <a:t>string s = "";</a:t>
            </a:r>
          </a:p>
          <a:p>
            <a:pPr/>
            <a:r>
              <a:t>for (int i = 0; i &lt; getallen.Length; i++)</a:t>
            </a:r>
          </a:p>
          <a:p>
            <a:pPr/>
            <a:r>
              <a:t>{</a:t>
            </a:r>
          </a:p>
          <a:p>
            <a:pPr/>
            <a:r>
              <a:t>  s=s+ (i + 1) + " x 5 = " + getallen[i] + Environment.NewLine;</a:t>
            </a:r>
          </a:p>
          <a:p>
            <a:pPr/>
            <a:r>
              <a:t>}</a:t>
            </a:r>
          </a:p>
          <a:p>
            <a:pPr/>
            <a:r>
              <a:t>MessageBox.Show(s);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Shape 318"/>
          <p:cNvSpPr/>
          <p:nvPr>
            <p:ph type="sldImg"/>
          </p:nvPr>
        </p:nvSpPr>
        <p:spPr>
          <a:prstGeom prst="rect">
            <a:avLst/>
          </a:prstGeom>
        </p:spPr>
        <p:txBody>
          <a:bodyPr/>
          <a:lstStyle/>
          <a:p>
            <a:pPr/>
          </a:p>
        </p:txBody>
      </p:sp>
      <p:sp>
        <p:nvSpPr>
          <p:cNvPr id="319" name="Shape 319"/>
          <p:cNvSpPr/>
          <p:nvPr>
            <p:ph type="body" sz="quarter" idx="1"/>
          </p:nvPr>
        </p:nvSpPr>
        <p:spPr>
          <a:prstGeom prst="rect">
            <a:avLst/>
          </a:prstGeom>
        </p:spPr>
        <p:txBody>
          <a:bodyPr/>
          <a:lstStyle/>
          <a:p>
            <a:pPr lvl="1" indent="0">
              <a:defRPr>
                <a:latin typeface="Helvetica Light"/>
                <a:ea typeface="Helvetica Light"/>
                <a:cs typeface="Helvetica Light"/>
                <a:sym typeface="Helvetica Light"/>
              </a:defRPr>
            </a:pPr>
            <a:r>
              <a:t>Let op dat index altijd tussen de 0 en de maximaal grootte -1 van het array ligt anders krijg je een IndexOutOfRangeException exceptie met de foutmelding “</a:t>
            </a:r>
            <a:r>
              <a:t>Index was outside the bounds of the array”.</a:t>
            </a:r>
          </a:p>
          <a:p>
            <a:pPr lvl="1" indent="0">
              <a:defRPr>
                <a:latin typeface="Helvetica Light"/>
                <a:ea typeface="Helvetica Light"/>
                <a:cs typeface="Helvetica Light"/>
                <a:sym typeface="Helvetica Light"/>
              </a:defRPr>
            </a:pPr>
            <a:r>
              <a:t>Ken goed het verschil tussen declareren, instantieren en initialiseren!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De individuele letters van eens tring kun je opvragen met de [blokhaak-operator]. Ook kun je de .Length eigenschap (property) gebruiken van een string, net als bij een array.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pagina">
    <p:spTree>
      <p:nvGrpSpPr>
        <p:cNvPr id="1" name=""/>
        <p:cNvGrpSpPr/>
        <p:nvPr/>
      </p:nvGrpSpPr>
      <p:grpSpPr>
        <a:xfrm>
          <a:off x="0" y="0"/>
          <a:ext cx="0" cy="0"/>
          <a:chOff x="0" y="0"/>
          <a:chExt cx="0" cy="0"/>
        </a:xfrm>
      </p:grpSpPr>
      <p:sp>
        <p:nvSpPr>
          <p:cNvPr id="13" name="Title Text"/>
          <p:cNvSpPr txBox="1"/>
          <p:nvPr>
            <p:ph type="title"/>
          </p:nvPr>
        </p:nvSpPr>
        <p:spPr>
          <a:prstGeom prst="rect">
            <a:avLst/>
          </a:prstGeom>
        </p:spPr>
        <p:txBody>
          <a:bodyPr/>
          <a:lstStyle/>
          <a:p>
            <a:pPr/>
            <a:r>
              <a:t>Title Text</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99"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00"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101"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pagina">
    <p:spTree>
      <p:nvGrpSpPr>
        <p:cNvPr id="1" name=""/>
        <p:cNvGrpSpPr/>
        <p:nvPr/>
      </p:nvGrpSpPr>
      <p:grpSpPr>
        <a:xfrm>
          <a:off x="0" y="0"/>
          <a:ext cx="0" cy="0"/>
          <a:chOff x="0" y="0"/>
          <a:chExt cx="0" cy="0"/>
        </a:xfrm>
      </p:grpSpPr>
      <p:pic>
        <p:nvPicPr>
          <p:cNvPr id="109"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pic>
        <p:nvPicPr>
          <p:cNvPr id="110" name="Afbeelding 4" descr="Afbeelding 4"/>
          <p:cNvPicPr>
            <a:picLocks noChangeAspect="1"/>
          </p:cNvPicPr>
          <p:nvPr/>
        </p:nvPicPr>
        <p:blipFill>
          <a:blip r:embed="rId3">
            <a:extLst/>
          </a:blip>
          <a:stretch>
            <a:fillRect/>
          </a:stretch>
        </p:blipFill>
        <p:spPr>
          <a:xfrm>
            <a:off x="0" y="0"/>
            <a:ext cx="9144000" cy="6857208"/>
          </a:xfrm>
          <a:prstGeom prst="rect">
            <a:avLst/>
          </a:prstGeom>
          <a:ln w="12700">
            <a:miter lim="400000"/>
          </a:ln>
        </p:spPr>
      </p:pic>
      <p:sp>
        <p:nvSpPr>
          <p:cNvPr id="111" name="Title Text"/>
          <p:cNvSpPr txBox="1"/>
          <p:nvPr>
            <p:ph type="title"/>
          </p:nvPr>
        </p:nvSpPr>
        <p:spPr>
          <a:prstGeom prst="rect">
            <a:avLst/>
          </a:prstGeom>
        </p:spPr>
        <p:txBody>
          <a:bodyPr/>
          <a:lstStyle/>
          <a:p>
            <a:pPr/>
            <a:r>
              <a:t>Title Text</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tekstdia">
    <p:spTree>
      <p:nvGrpSpPr>
        <p:cNvPr id="1" name=""/>
        <p:cNvGrpSpPr/>
        <p:nvPr/>
      </p:nvGrpSpPr>
      <p:grpSpPr>
        <a:xfrm>
          <a:off x="0" y="0"/>
          <a:ext cx="0" cy="0"/>
          <a:chOff x="0" y="0"/>
          <a:chExt cx="0" cy="0"/>
        </a:xfrm>
      </p:grpSpPr>
      <p:pic>
        <p:nvPicPr>
          <p:cNvPr id="119"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20"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21"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122"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kstdia">
    <p:spTree>
      <p:nvGrpSpPr>
        <p:cNvPr id="1" name=""/>
        <p:cNvGrpSpPr/>
        <p:nvPr/>
      </p:nvGrpSpPr>
      <p:grpSpPr>
        <a:xfrm>
          <a:off x="0" y="0"/>
          <a:ext cx="0" cy="0"/>
          <a:chOff x="0" y="0"/>
          <a:chExt cx="0" cy="0"/>
        </a:xfrm>
      </p:grpSpPr>
      <p:pic>
        <p:nvPicPr>
          <p:cNvPr id="129"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30" name="Body Level One…"/>
          <p:cNvSpPr txBox="1"/>
          <p:nvPr>
            <p:ph type="body" idx="1"/>
          </p:nvPr>
        </p:nvSpPr>
        <p:spPr>
          <a:xfrm>
            <a:off x="533400" y="764704"/>
            <a:ext cx="8143056" cy="474191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131"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dia">
    <p:spTree>
      <p:nvGrpSpPr>
        <p:cNvPr id="1" name=""/>
        <p:cNvGrpSpPr/>
        <p:nvPr/>
      </p:nvGrpSpPr>
      <p:grpSpPr>
        <a:xfrm>
          <a:off x="0" y="0"/>
          <a:ext cx="0" cy="0"/>
          <a:chOff x="0" y="0"/>
          <a:chExt cx="0" cy="0"/>
        </a:xfrm>
      </p:grpSpPr>
      <p:pic>
        <p:nvPicPr>
          <p:cNvPr id="138"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39" name="Title Text"/>
          <p:cNvSpPr txBox="1"/>
          <p:nvPr>
            <p:ph type="title"/>
          </p:nvPr>
        </p:nvSpPr>
        <p:spPr>
          <a:xfrm>
            <a:off x="685800" y="2130425"/>
            <a:ext cx="7772400" cy="1470025"/>
          </a:xfrm>
          <a:prstGeom prst="rect">
            <a:avLst/>
          </a:prstGeom>
        </p:spPr>
        <p:txBody>
          <a:bodyPr/>
          <a:lstStyle>
            <a:lvl1pPr>
              <a:defRPr>
                <a:solidFill>
                  <a:srgbClr val="570076"/>
                </a:solidFill>
              </a:defRPr>
            </a:lvl1pPr>
          </a:lstStyle>
          <a:p>
            <a:pPr/>
            <a:r>
              <a:t>Title Text</a:t>
            </a:r>
          </a:p>
        </p:txBody>
      </p:sp>
      <p:sp>
        <p:nvSpPr>
          <p:cNvPr id="140" name="Body Level One…"/>
          <p:cNvSpPr txBox="1"/>
          <p:nvPr>
            <p:ph type="body" sz="quarter" idx="1"/>
          </p:nvPr>
        </p:nvSpPr>
        <p:spPr>
          <a:xfrm>
            <a:off x="1371600" y="3886200"/>
            <a:ext cx="6400800" cy="1752600"/>
          </a:xfrm>
          <a:prstGeom prst="rect">
            <a:avLst/>
          </a:prstGeom>
        </p:spPr>
        <p:txBody>
          <a:bodyPr>
            <a:normAutofit fontScale="100000" lnSpcReduction="0"/>
          </a:bodyPr>
          <a:lstStyle>
            <a:lvl1pPr marL="0" indent="0" algn="ctr">
              <a:buSzTx/>
              <a:buNone/>
              <a:defRPr>
                <a:solidFill>
                  <a:srgbClr val="888888"/>
                </a:solidFill>
              </a:defRPr>
            </a:lvl1pPr>
            <a:lvl2pPr marL="0" indent="457200" algn="ctr">
              <a:buSzTx/>
              <a:buNone/>
              <a:defRPr>
                <a:solidFill>
                  <a:srgbClr val="888888"/>
                </a:solidFill>
              </a:defRPr>
            </a:lvl2pPr>
            <a:lvl3pPr marL="0" indent="914400" algn="ctr">
              <a:buSzTx/>
              <a:buNone/>
              <a:defRPr>
                <a:solidFill>
                  <a:srgbClr val="888888"/>
                </a:solidFill>
              </a:defRPr>
            </a:lvl3pPr>
            <a:lvl4pPr marL="0" indent="1371600" algn="ctr">
              <a:buSzTx/>
              <a:buNone/>
              <a:defRPr>
                <a:solidFill>
                  <a:srgbClr val="888888"/>
                </a:solidFill>
              </a:defRPr>
            </a:lvl4pPr>
            <a:lvl5pPr marL="0" indent="1828800" algn="ctr">
              <a:buSz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41"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object">
    <p:spTree>
      <p:nvGrpSpPr>
        <p:cNvPr id="1" name=""/>
        <p:cNvGrpSpPr/>
        <p:nvPr/>
      </p:nvGrpSpPr>
      <p:grpSpPr>
        <a:xfrm>
          <a:off x="0" y="0"/>
          <a:ext cx="0" cy="0"/>
          <a:chOff x="0" y="0"/>
          <a:chExt cx="0" cy="0"/>
        </a:xfrm>
      </p:grpSpPr>
      <p:pic>
        <p:nvPicPr>
          <p:cNvPr id="148"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49"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150"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1"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pagina">
    <p:spTree>
      <p:nvGrpSpPr>
        <p:cNvPr id="1" name=""/>
        <p:cNvGrpSpPr/>
        <p:nvPr/>
      </p:nvGrpSpPr>
      <p:grpSpPr>
        <a:xfrm>
          <a:off x="0" y="0"/>
          <a:ext cx="0" cy="0"/>
          <a:chOff x="0" y="0"/>
          <a:chExt cx="0" cy="0"/>
        </a:xfrm>
      </p:grpSpPr>
      <p:pic>
        <p:nvPicPr>
          <p:cNvPr id="158"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pic>
        <p:nvPicPr>
          <p:cNvPr id="159" name="Afbeelding 4" descr="Afbeelding 4"/>
          <p:cNvPicPr>
            <a:picLocks noChangeAspect="1"/>
          </p:cNvPicPr>
          <p:nvPr/>
        </p:nvPicPr>
        <p:blipFill>
          <a:blip r:embed="rId3">
            <a:extLst/>
          </a:blip>
          <a:stretch>
            <a:fillRect/>
          </a:stretch>
        </p:blipFill>
        <p:spPr>
          <a:xfrm>
            <a:off x="0" y="0"/>
            <a:ext cx="9144000" cy="6857208"/>
          </a:xfrm>
          <a:prstGeom prst="rect">
            <a:avLst/>
          </a:prstGeom>
          <a:ln w="12700">
            <a:miter lim="400000"/>
          </a:ln>
        </p:spPr>
      </p:pic>
      <p:sp>
        <p:nvSpPr>
          <p:cNvPr id="160" name="Title Text"/>
          <p:cNvSpPr txBox="1"/>
          <p:nvPr>
            <p:ph type="title"/>
          </p:nvPr>
        </p:nvSpPr>
        <p:spPr>
          <a:prstGeom prst="rect">
            <a:avLst/>
          </a:prstGeom>
        </p:spPr>
        <p:txBody>
          <a:bodyPr/>
          <a:lstStyle/>
          <a:p>
            <a:pPr/>
            <a:r>
              <a:t>Title Text</a:t>
            </a:r>
          </a:p>
        </p:txBody>
      </p:sp>
      <p:sp>
        <p:nvSpPr>
          <p:cNvPr id="1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tekstdia">
    <p:spTree>
      <p:nvGrpSpPr>
        <p:cNvPr id="1" name=""/>
        <p:cNvGrpSpPr/>
        <p:nvPr/>
      </p:nvGrpSpPr>
      <p:grpSpPr>
        <a:xfrm>
          <a:off x="0" y="0"/>
          <a:ext cx="0" cy="0"/>
          <a:chOff x="0" y="0"/>
          <a:chExt cx="0" cy="0"/>
        </a:xfrm>
      </p:grpSpPr>
      <p:pic>
        <p:nvPicPr>
          <p:cNvPr id="168"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69"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70"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171"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kstdia">
    <p:spTree>
      <p:nvGrpSpPr>
        <p:cNvPr id="1" name=""/>
        <p:cNvGrpSpPr/>
        <p:nvPr/>
      </p:nvGrpSpPr>
      <p:grpSpPr>
        <a:xfrm>
          <a:off x="0" y="0"/>
          <a:ext cx="0" cy="0"/>
          <a:chOff x="0" y="0"/>
          <a:chExt cx="0" cy="0"/>
        </a:xfrm>
      </p:grpSpPr>
      <p:pic>
        <p:nvPicPr>
          <p:cNvPr id="178"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79" name="Body Level One…"/>
          <p:cNvSpPr txBox="1"/>
          <p:nvPr>
            <p:ph type="body" idx="1"/>
          </p:nvPr>
        </p:nvSpPr>
        <p:spPr>
          <a:xfrm>
            <a:off x="533400" y="764704"/>
            <a:ext cx="8143056" cy="474191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pic>
        <p:nvPicPr>
          <p:cNvPr id="187"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88" name="Title Text"/>
          <p:cNvSpPr txBox="1"/>
          <p:nvPr>
            <p:ph type="title"/>
          </p:nvPr>
        </p:nvSpPr>
        <p:spPr>
          <a:xfrm>
            <a:off x="685800" y="2130425"/>
            <a:ext cx="7772400" cy="1470025"/>
          </a:xfrm>
          <a:prstGeom prst="rect">
            <a:avLst/>
          </a:prstGeom>
        </p:spPr>
        <p:txBody>
          <a:bodyPr/>
          <a:lstStyle>
            <a:lvl1pPr>
              <a:defRPr>
                <a:solidFill>
                  <a:srgbClr val="570076"/>
                </a:solidFill>
              </a:defRPr>
            </a:lvl1pPr>
          </a:lstStyle>
          <a:p>
            <a:pPr/>
            <a:r>
              <a:t>Title Text</a:t>
            </a:r>
          </a:p>
        </p:txBody>
      </p:sp>
      <p:sp>
        <p:nvSpPr>
          <p:cNvPr id="189" name="Body Level One…"/>
          <p:cNvSpPr txBox="1"/>
          <p:nvPr>
            <p:ph type="body" sz="quarter" idx="1"/>
          </p:nvPr>
        </p:nvSpPr>
        <p:spPr>
          <a:xfrm>
            <a:off x="1371600" y="3886200"/>
            <a:ext cx="6400800" cy="1752600"/>
          </a:xfrm>
          <a:prstGeom prst="rect">
            <a:avLst/>
          </a:prstGeom>
        </p:spPr>
        <p:txBody>
          <a:bodyPr>
            <a:normAutofit fontScale="100000" lnSpcReduction="0"/>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a:r>
              <a:t>Body Level One</a:t>
            </a:r>
          </a:p>
          <a:p>
            <a:pPr lvl="1"/>
            <a:r>
              <a:t>Body Level Two</a:t>
            </a:r>
          </a:p>
          <a:p>
            <a:pPr lvl="2"/>
            <a:r>
              <a:t>Body Level Three</a:t>
            </a:r>
          </a:p>
          <a:p>
            <a:pPr lvl="3"/>
            <a:r>
              <a:t>Body Level Four</a:t>
            </a:r>
          </a:p>
          <a:p>
            <a:pPr lvl="4"/>
            <a:r>
              <a:t>Body Level Five</a:t>
            </a:r>
          </a:p>
        </p:txBody>
      </p:sp>
      <p:sp>
        <p:nvSpPr>
          <p:cNvPr id="190"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tekstdia">
    <p:spTree>
      <p:nvGrpSpPr>
        <p:cNvPr id="1" name=""/>
        <p:cNvGrpSpPr/>
        <p:nvPr/>
      </p:nvGrpSpPr>
      <p:grpSpPr>
        <a:xfrm>
          <a:off x="0" y="0"/>
          <a:ext cx="0" cy="0"/>
          <a:chOff x="0" y="0"/>
          <a:chExt cx="0" cy="0"/>
        </a:xfrm>
      </p:grpSpPr>
      <p:pic>
        <p:nvPicPr>
          <p:cNvPr id="21"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22"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3"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24"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197"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198"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199"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00"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pagina">
    <p:spTree>
      <p:nvGrpSpPr>
        <p:cNvPr id="1" name=""/>
        <p:cNvGrpSpPr/>
        <p:nvPr/>
      </p:nvGrpSpPr>
      <p:grpSpPr>
        <a:xfrm>
          <a:off x="0" y="0"/>
          <a:ext cx="0" cy="0"/>
          <a:chOff x="0" y="0"/>
          <a:chExt cx="0" cy="0"/>
        </a:xfrm>
      </p:grpSpPr>
      <p:pic>
        <p:nvPicPr>
          <p:cNvPr id="207"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pic>
        <p:nvPicPr>
          <p:cNvPr id="208" name="Afbeelding 4" descr="Afbeelding 4"/>
          <p:cNvPicPr>
            <a:picLocks noChangeAspect="1"/>
          </p:cNvPicPr>
          <p:nvPr/>
        </p:nvPicPr>
        <p:blipFill>
          <a:blip r:embed="rId3">
            <a:extLst/>
          </a:blip>
          <a:stretch>
            <a:fillRect/>
          </a:stretch>
        </p:blipFill>
        <p:spPr>
          <a:xfrm>
            <a:off x="0" y="0"/>
            <a:ext cx="9144000" cy="6857208"/>
          </a:xfrm>
          <a:prstGeom prst="rect">
            <a:avLst/>
          </a:prstGeom>
          <a:ln w="12700">
            <a:miter lim="400000"/>
          </a:ln>
        </p:spPr>
      </p:pic>
      <p:sp>
        <p:nvSpPr>
          <p:cNvPr id="209" name="Title Text"/>
          <p:cNvSpPr txBox="1"/>
          <p:nvPr>
            <p:ph type="title"/>
          </p:nvPr>
        </p:nvSpPr>
        <p:spPr>
          <a:prstGeom prst="rect">
            <a:avLst/>
          </a:prstGeom>
        </p:spPr>
        <p:txBody>
          <a:bodyPr/>
          <a:lstStyle/>
          <a:p>
            <a:pPr/>
            <a:r>
              <a:t>Title Text</a:t>
            </a:r>
          </a:p>
        </p:txBody>
      </p:sp>
      <p:sp>
        <p:nvSpPr>
          <p:cNvPr id="2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tekstdia">
    <p:spTree>
      <p:nvGrpSpPr>
        <p:cNvPr id="1" name=""/>
        <p:cNvGrpSpPr/>
        <p:nvPr/>
      </p:nvGrpSpPr>
      <p:grpSpPr>
        <a:xfrm>
          <a:off x="0" y="0"/>
          <a:ext cx="0" cy="0"/>
          <a:chOff x="0" y="0"/>
          <a:chExt cx="0" cy="0"/>
        </a:xfrm>
      </p:grpSpPr>
      <p:pic>
        <p:nvPicPr>
          <p:cNvPr id="217"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218"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19"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220"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kstdia">
    <p:spTree>
      <p:nvGrpSpPr>
        <p:cNvPr id="1" name=""/>
        <p:cNvGrpSpPr/>
        <p:nvPr/>
      </p:nvGrpSpPr>
      <p:grpSpPr>
        <a:xfrm>
          <a:off x="0" y="0"/>
          <a:ext cx="0" cy="0"/>
          <a:chOff x="0" y="0"/>
          <a:chExt cx="0" cy="0"/>
        </a:xfrm>
      </p:grpSpPr>
      <p:pic>
        <p:nvPicPr>
          <p:cNvPr id="227"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228" name="Body Level One…"/>
          <p:cNvSpPr txBox="1"/>
          <p:nvPr>
            <p:ph type="body" idx="1"/>
          </p:nvPr>
        </p:nvSpPr>
        <p:spPr>
          <a:xfrm>
            <a:off x="533400" y="764704"/>
            <a:ext cx="8143056" cy="474191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229"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pic>
        <p:nvPicPr>
          <p:cNvPr id="236"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237" name="Title Text"/>
          <p:cNvSpPr txBox="1"/>
          <p:nvPr>
            <p:ph type="title"/>
          </p:nvPr>
        </p:nvSpPr>
        <p:spPr>
          <a:xfrm>
            <a:off x="685800" y="2130425"/>
            <a:ext cx="7772400" cy="1470025"/>
          </a:xfrm>
          <a:prstGeom prst="rect">
            <a:avLst/>
          </a:prstGeom>
        </p:spPr>
        <p:txBody>
          <a:bodyPr/>
          <a:lstStyle>
            <a:lvl1pPr>
              <a:defRPr>
                <a:solidFill>
                  <a:srgbClr val="570076"/>
                </a:solidFill>
              </a:defRPr>
            </a:lvl1pPr>
          </a:lstStyle>
          <a:p>
            <a:pPr/>
            <a:r>
              <a:t>Title Text</a:t>
            </a:r>
          </a:p>
        </p:txBody>
      </p:sp>
      <p:sp>
        <p:nvSpPr>
          <p:cNvPr id="238" name="Body Level One…"/>
          <p:cNvSpPr txBox="1"/>
          <p:nvPr>
            <p:ph type="body" sz="quarter" idx="1"/>
          </p:nvPr>
        </p:nvSpPr>
        <p:spPr>
          <a:xfrm>
            <a:off x="1371600" y="3886200"/>
            <a:ext cx="6400800" cy="1752600"/>
          </a:xfrm>
          <a:prstGeom prst="rect">
            <a:avLst/>
          </a:prstGeom>
        </p:spPr>
        <p:txBody>
          <a:bodyPr>
            <a:normAutofit fontScale="100000" lnSpcReduction="0"/>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a:r>
              <a:t>Body Level One</a:t>
            </a:r>
          </a:p>
          <a:p>
            <a:pPr lvl="1"/>
            <a:r>
              <a:t>Body Level Two</a:t>
            </a:r>
          </a:p>
          <a:p>
            <a:pPr lvl="2"/>
            <a:r>
              <a:t>Body Level Three</a:t>
            </a:r>
          </a:p>
          <a:p>
            <a:pPr lvl="3"/>
            <a:r>
              <a:t>Body Level Four</a:t>
            </a:r>
          </a:p>
          <a:p>
            <a:pPr lvl="4"/>
            <a:r>
              <a:t>Body Level Five</a:t>
            </a:r>
          </a:p>
        </p:txBody>
      </p:sp>
      <p:sp>
        <p:nvSpPr>
          <p:cNvPr id="239"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46"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247"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248"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49"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pagina">
    <p:spTree>
      <p:nvGrpSpPr>
        <p:cNvPr id="1" name=""/>
        <p:cNvGrpSpPr/>
        <p:nvPr/>
      </p:nvGrpSpPr>
      <p:grpSpPr>
        <a:xfrm>
          <a:off x="0" y="0"/>
          <a:ext cx="0" cy="0"/>
          <a:chOff x="0" y="0"/>
          <a:chExt cx="0" cy="0"/>
        </a:xfrm>
      </p:grpSpPr>
      <p:pic>
        <p:nvPicPr>
          <p:cNvPr id="256"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pic>
        <p:nvPicPr>
          <p:cNvPr id="257" name="Afbeelding 4" descr="Afbeelding 4"/>
          <p:cNvPicPr>
            <a:picLocks noChangeAspect="1"/>
          </p:cNvPicPr>
          <p:nvPr/>
        </p:nvPicPr>
        <p:blipFill>
          <a:blip r:embed="rId3">
            <a:extLst/>
          </a:blip>
          <a:stretch>
            <a:fillRect/>
          </a:stretch>
        </p:blipFill>
        <p:spPr>
          <a:xfrm>
            <a:off x="0" y="0"/>
            <a:ext cx="9144000" cy="6857208"/>
          </a:xfrm>
          <a:prstGeom prst="rect">
            <a:avLst/>
          </a:prstGeom>
          <a:ln w="12700">
            <a:miter lim="400000"/>
          </a:ln>
        </p:spPr>
      </p:pic>
      <p:sp>
        <p:nvSpPr>
          <p:cNvPr id="258" name="Title Text"/>
          <p:cNvSpPr txBox="1"/>
          <p:nvPr>
            <p:ph type="title"/>
          </p:nvPr>
        </p:nvSpPr>
        <p:spPr>
          <a:prstGeom prst="rect">
            <a:avLst/>
          </a:prstGeom>
        </p:spPr>
        <p:txBody>
          <a:bodyPr/>
          <a:lstStyle/>
          <a:p>
            <a:pPr/>
            <a:r>
              <a:t>Title Text</a:t>
            </a:r>
          </a:p>
        </p:txBody>
      </p:sp>
      <p:sp>
        <p:nvSpPr>
          <p:cNvPr id="2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tekstdia">
    <p:spTree>
      <p:nvGrpSpPr>
        <p:cNvPr id="1" name=""/>
        <p:cNvGrpSpPr/>
        <p:nvPr/>
      </p:nvGrpSpPr>
      <p:grpSpPr>
        <a:xfrm>
          <a:off x="0" y="0"/>
          <a:ext cx="0" cy="0"/>
          <a:chOff x="0" y="0"/>
          <a:chExt cx="0" cy="0"/>
        </a:xfrm>
      </p:grpSpPr>
      <p:pic>
        <p:nvPicPr>
          <p:cNvPr id="266"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267"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68"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269"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tekstdia 0">
    <p:spTree>
      <p:nvGrpSpPr>
        <p:cNvPr id="1" name=""/>
        <p:cNvGrpSpPr/>
        <p:nvPr/>
      </p:nvGrpSpPr>
      <p:grpSpPr>
        <a:xfrm>
          <a:off x="0" y="0"/>
          <a:ext cx="0" cy="0"/>
          <a:chOff x="0" y="0"/>
          <a:chExt cx="0" cy="0"/>
        </a:xfrm>
      </p:grpSpPr>
      <p:sp>
        <p:nvSpPr>
          <p:cNvPr id="276"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77"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278"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kstdia">
    <p:spTree>
      <p:nvGrpSpPr>
        <p:cNvPr id="1" name=""/>
        <p:cNvGrpSpPr/>
        <p:nvPr/>
      </p:nvGrpSpPr>
      <p:grpSpPr>
        <a:xfrm>
          <a:off x="0" y="0"/>
          <a:ext cx="0" cy="0"/>
          <a:chOff x="0" y="0"/>
          <a:chExt cx="0" cy="0"/>
        </a:xfrm>
      </p:grpSpPr>
      <p:pic>
        <p:nvPicPr>
          <p:cNvPr id="285"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286" name="Body Level One…"/>
          <p:cNvSpPr txBox="1"/>
          <p:nvPr>
            <p:ph type="body" idx="1"/>
          </p:nvPr>
        </p:nvSpPr>
        <p:spPr>
          <a:xfrm>
            <a:off x="533400" y="764704"/>
            <a:ext cx="8143056" cy="474191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287"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kstdia">
    <p:spTree>
      <p:nvGrpSpPr>
        <p:cNvPr id="1" name=""/>
        <p:cNvGrpSpPr/>
        <p:nvPr/>
      </p:nvGrpSpPr>
      <p:grpSpPr>
        <a:xfrm>
          <a:off x="0" y="0"/>
          <a:ext cx="0" cy="0"/>
          <a:chOff x="0" y="0"/>
          <a:chExt cx="0" cy="0"/>
        </a:xfrm>
      </p:grpSpPr>
      <p:pic>
        <p:nvPicPr>
          <p:cNvPr id="31"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32" name="Body Level One…"/>
          <p:cNvSpPr txBox="1"/>
          <p:nvPr>
            <p:ph type="body" idx="1"/>
          </p:nvPr>
        </p:nvSpPr>
        <p:spPr>
          <a:xfrm>
            <a:off x="533400" y="764704"/>
            <a:ext cx="8143056" cy="474191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pic>
        <p:nvPicPr>
          <p:cNvPr id="40"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41" name="Title Text"/>
          <p:cNvSpPr txBox="1"/>
          <p:nvPr>
            <p:ph type="title"/>
          </p:nvPr>
        </p:nvSpPr>
        <p:spPr>
          <a:xfrm>
            <a:off x="685800" y="2130425"/>
            <a:ext cx="7772400" cy="1470025"/>
          </a:xfrm>
          <a:prstGeom prst="rect">
            <a:avLst/>
          </a:prstGeom>
        </p:spPr>
        <p:txBody>
          <a:bodyPr/>
          <a:lstStyle>
            <a:lvl1pPr>
              <a:defRPr>
                <a:solidFill>
                  <a:srgbClr val="570076"/>
                </a:solidFill>
              </a:defRPr>
            </a:lvl1pPr>
          </a:lstStyle>
          <a:p>
            <a:pPr/>
            <a:r>
              <a:t>Title Text</a:t>
            </a:r>
          </a:p>
        </p:txBody>
      </p:sp>
      <p:sp>
        <p:nvSpPr>
          <p:cNvPr id="42" name="Body Level One…"/>
          <p:cNvSpPr txBox="1"/>
          <p:nvPr>
            <p:ph type="body" sz="quarter" idx="1"/>
          </p:nvPr>
        </p:nvSpPr>
        <p:spPr>
          <a:xfrm>
            <a:off x="1371600" y="3886200"/>
            <a:ext cx="6400800" cy="1752600"/>
          </a:xfrm>
          <a:prstGeom prst="rect">
            <a:avLst/>
          </a:prstGeom>
        </p:spPr>
        <p:txBody>
          <a:bodyPr>
            <a:normAutofit fontScale="100000" lnSpcReduction="0"/>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50"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51"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52"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pagina">
    <p:spTree>
      <p:nvGrpSpPr>
        <p:cNvPr id="1" name=""/>
        <p:cNvGrpSpPr/>
        <p:nvPr/>
      </p:nvGrpSpPr>
      <p:grpSpPr>
        <a:xfrm>
          <a:off x="0" y="0"/>
          <a:ext cx="0" cy="0"/>
          <a:chOff x="0" y="0"/>
          <a:chExt cx="0" cy="0"/>
        </a:xfrm>
      </p:grpSpPr>
      <p:pic>
        <p:nvPicPr>
          <p:cNvPr id="60"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pic>
        <p:nvPicPr>
          <p:cNvPr id="61" name="Afbeelding 4" descr="Afbeelding 4"/>
          <p:cNvPicPr>
            <a:picLocks noChangeAspect="1"/>
          </p:cNvPicPr>
          <p:nvPr/>
        </p:nvPicPr>
        <p:blipFill>
          <a:blip r:embed="rId3">
            <a:extLst/>
          </a:blip>
          <a:stretch>
            <a:fillRect/>
          </a:stretch>
        </p:blipFill>
        <p:spPr>
          <a:xfrm>
            <a:off x="0" y="0"/>
            <a:ext cx="9144000" cy="6857208"/>
          </a:xfrm>
          <a:prstGeom prst="rect">
            <a:avLst/>
          </a:prstGeom>
          <a:ln w="12700">
            <a:miter lim="400000"/>
          </a:ln>
        </p:spPr>
      </p:pic>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el en tekstdia">
    <p:spTree>
      <p:nvGrpSpPr>
        <p:cNvPr id="1" name=""/>
        <p:cNvGrpSpPr/>
        <p:nvPr/>
      </p:nvGrpSpPr>
      <p:grpSpPr>
        <a:xfrm>
          <a:off x="0" y="0"/>
          <a:ext cx="0" cy="0"/>
          <a:chOff x="0" y="0"/>
          <a:chExt cx="0" cy="0"/>
        </a:xfrm>
      </p:grpSpPr>
      <p:pic>
        <p:nvPicPr>
          <p:cNvPr id="70"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71" name="Body Level One…"/>
          <p:cNvSpPr txBox="1"/>
          <p:nvPr>
            <p:ph type="body" idx="1"/>
          </p:nvPr>
        </p:nvSpPr>
        <p:spPr>
          <a:xfrm>
            <a:off x="533400" y="1556791"/>
            <a:ext cx="8153400" cy="4320482"/>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2" name="Title Text"/>
          <p:cNvSpPr txBox="1"/>
          <p:nvPr>
            <p:ph type="title"/>
          </p:nvPr>
        </p:nvSpPr>
        <p:spPr>
          <a:xfrm>
            <a:off x="539551" y="548679"/>
            <a:ext cx="8153401" cy="685801"/>
          </a:xfrm>
          <a:prstGeom prst="rect">
            <a:avLst/>
          </a:prstGeom>
        </p:spPr>
        <p:txBody>
          <a:bodyPr/>
          <a:lstStyle>
            <a:lvl1pPr>
              <a:defRPr>
                <a:solidFill>
                  <a:srgbClr val="570076"/>
                </a:solidFill>
              </a:defRPr>
            </a:lvl1pPr>
          </a:lstStyle>
          <a:p>
            <a:pPr/>
            <a:r>
              <a:t>Title Text</a:t>
            </a:r>
          </a:p>
        </p:txBody>
      </p:sp>
      <p:sp>
        <p:nvSpPr>
          <p:cNvPr id="73"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ekstdia">
    <p:spTree>
      <p:nvGrpSpPr>
        <p:cNvPr id="1" name=""/>
        <p:cNvGrpSpPr/>
        <p:nvPr/>
      </p:nvGrpSpPr>
      <p:grpSpPr>
        <a:xfrm>
          <a:off x="0" y="0"/>
          <a:ext cx="0" cy="0"/>
          <a:chOff x="0" y="0"/>
          <a:chExt cx="0" cy="0"/>
        </a:xfrm>
      </p:grpSpPr>
      <p:pic>
        <p:nvPicPr>
          <p:cNvPr id="80"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81" name="Body Level One…"/>
          <p:cNvSpPr txBox="1"/>
          <p:nvPr>
            <p:ph type="body" idx="1"/>
          </p:nvPr>
        </p:nvSpPr>
        <p:spPr>
          <a:xfrm>
            <a:off x="533400" y="764704"/>
            <a:ext cx="8143056" cy="4741913"/>
          </a:xfrm>
          <a:prstGeom prst="rect">
            <a:avLst/>
          </a:prstGeom>
        </p:spPr>
        <p:txBody>
          <a:bodyPr>
            <a:normAutofit fontScale="100000" lnSpcReduction="0"/>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xfrm>
            <a:off x="8413144" y="6429270"/>
            <a:ext cx="273656" cy="269241"/>
          </a:xfrm>
          <a:prstGeom prst="rect">
            <a:avLst/>
          </a:prstGeom>
        </p:spPr>
        <p:txBody>
          <a:bodyPr/>
          <a:lstStyle>
            <a:lvl1pPr>
              <a:defRPr>
                <a:latin typeface="Fontys Frutiger"/>
                <a:ea typeface="Fontys Frutiger"/>
                <a:cs typeface="Fontys Frutiger"/>
                <a:sym typeface="Fontys Frutiger"/>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spTree>
      <p:nvGrpSpPr>
        <p:cNvPr id="1" name=""/>
        <p:cNvGrpSpPr/>
        <p:nvPr/>
      </p:nvGrpSpPr>
      <p:grpSpPr>
        <a:xfrm>
          <a:off x="0" y="0"/>
          <a:ext cx="0" cy="0"/>
          <a:chOff x="0" y="0"/>
          <a:chExt cx="0" cy="0"/>
        </a:xfrm>
      </p:grpSpPr>
      <p:pic>
        <p:nvPicPr>
          <p:cNvPr id="89"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sp>
        <p:nvSpPr>
          <p:cNvPr id="90" name="Title Text"/>
          <p:cNvSpPr txBox="1"/>
          <p:nvPr>
            <p:ph type="title"/>
          </p:nvPr>
        </p:nvSpPr>
        <p:spPr>
          <a:xfrm>
            <a:off x="685800" y="2130425"/>
            <a:ext cx="7772400" cy="1470025"/>
          </a:xfrm>
          <a:prstGeom prst="rect">
            <a:avLst/>
          </a:prstGeom>
        </p:spPr>
        <p:txBody>
          <a:bodyPr/>
          <a:lstStyle>
            <a:lvl1pPr>
              <a:defRPr>
                <a:solidFill>
                  <a:srgbClr val="570076"/>
                </a:solidFill>
              </a:defRPr>
            </a:lvl1pPr>
          </a:lstStyle>
          <a:p>
            <a:pPr/>
            <a:r>
              <a:t>Title Text</a:t>
            </a:r>
          </a:p>
        </p:txBody>
      </p:sp>
      <p:sp>
        <p:nvSpPr>
          <p:cNvPr id="91" name="Body Level One…"/>
          <p:cNvSpPr txBox="1"/>
          <p:nvPr>
            <p:ph type="body" sz="quarter" idx="1"/>
          </p:nvPr>
        </p:nvSpPr>
        <p:spPr>
          <a:xfrm>
            <a:off x="1371600" y="3886200"/>
            <a:ext cx="6400800" cy="1752600"/>
          </a:xfrm>
          <a:prstGeom prst="rect">
            <a:avLst/>
          </a:prstGeom>
        </p:spPr>
        <p:txBody>
          <a:bodyPr>
            <a:normAutofit fontScale="100000" lnSpcReduction="0"/>
          </a:bodyPr>
          <a:lstStyle>
            <a:lvl1pPr marL="0" indent="0" algn="ctr">
              <a:buSzTx/>
              <a:buNone/>
            </a:lvl1pPr>
            <a:lvl2pPr marL="0" indent="457200" algn="ctr">
              <a:buSzTx/>
              <a:buNone/>
            </a:lvl2pPr>
            <a:lvl3pPr marL="0" indent="914400" algn="ctr">
              <a:buSzTx/>
              <a:buNone/>
            </a:lvl3pPr>
            <a:lvl4pPr marL="0" indent="1371600" algn="ctr">
              <a:buSzTx/>
              <a:buNone/>
            </a:lvl4pPr>
            <a:lvl5pPr marL="0" indent="1828800" algn="ctr">
              <a:buSzTx/>
              <a:buNone/>
            </a:lvl5p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xfrm>
            <a:off x="8413144" y="6431763"/>
            <a:ext cx="273656"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 Id="rId22" Type="http://schemas.openxmlformats.org/officeDocument/2006/relationships/slideLayout" Target="../slideLayouts/slideLayout19.xml"/><Relationship Id="rId23" Type="http://schemas.openxmlformats.org/officeDocument/2006/relationships/slideLayout" Target="../slideLayouts/slideLayout20.xml"/><Relationship Id="rId24" Type="http://schemas.openxmlformats.org/officeDocument/2006/relationships/slideLayout" Target="../slideLayouts/slideLayout21.xml"/><Relationship Id="rId25" Type="http://schemas.openxmlformats.org/officeDocument/2006/relationships/slideLayout" Target="../slideLayouts/slideLayout22.xml"/><Relationship Id="rId26" Type="http://schemas.openxmlformats.org/officeDocument/2006/relationships/slideLayout" Target="../slideLayouts/slideLayout23.xml"/><Relationship Id="rId27" Type="http://schemas.openxmlformats.org/officeDocument/2006/relationships/slideLayout" Target="../slideLayouts/slideLayout24.xml"/><Relationship Id="rId28" Type="http://schemas.openxmlformats.org/officeDocument/2006/relationships/slideLayout" Target="../slideLayouts/slideLayout25.xml"/><Relationship Id="rId29" Type="http://schemas.openxmlformats.org/officeDocument/2006/relationships/slideLayout" Target="../slideLayouts/slideLayout26.xml"/><Relationship Id="rId30" Type="http://schemas.openxmlformats.org/officeDocument/2006/relationships/slideLayout" Target="../slideLayouts/slideLayout27.xml"/><Relationship Id="rId31" Type="http://schemas.openxmlformats.org/officeDocument/2006/relationships/slideLayout" Target="../slideLayouts/slideLayout28.xml"/><Relationship Id="rId32"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pic>
        <p:nvPicPr>
          <p:cNvPr id="2" name="Afbeelding 1" descr="Afbeelding 1"/>
          <p:cNvPicPr>
            <a:picLocks noChangeAspect="1"/>
          </p:cNvPicPr>
          <p:nvPr/>
        </p:nvPicPr>
        <p:blipFill>
          <a:blip r:embed="rId2">
            <a:extLst/>
          </a:blip>
          <a:srcRect l="0" t="0" r="77361" b="82405"/>
          <a:stretch>
            <a:fillRect/>
          </a:stretch>
        </p:blipFill>
        <p:spPr>
          <a:xfrm>
            <a:off x="0" y="5661247"/>
            <a:ext cx="1835697" cy="1069885"/>
          </a:xfrm>
          <a:prstGeom prst="rect">
            <a:avLst/>
          </a:prstGeom>
          <a:ln w="12700">
            <a:miter lim="400000"/>
          </a:ln>
        </p:spPr>
      </p:pic>
      <p:pic>
        <p:nvPicPr>
          <p:cNvPr id="3" name="Afbeelding 4" descr="Afbeelding 4"/>
          <p:cNvPicPr>
            <a:picLocks noChangeAspect="1"/>
          </p:cNvPicPr>
          <p:nvPr/>
        </p:nvPicPr>
        <p:blipFill>
          <a:blip r:embed="rId3">
            <a:extLst/>
          </a:blip>
          <a:stretch>
            <a:fillRect/>
          </a:stretch>
        </p:blipFill>
        <p:spPr>
          <a:xfrm>
            <a:off x="0" y="0"/>
            <a:ext cx="9144000" cy="6857208"/>
          </a:xfrm>
          <a:prstGeom prst="rect">
            <a:avLst/>
          </a:prstGeom>
          <a:ln w="12700">
            <a:miter lim="400000"/>
          </a:ln>
        </p:spPr>
      </p:pic>
      <p:sp>
        <p:nvSpPr>
          <p:cNvPr id="4" name="Title Text"/>
          <p:cNvSpPr txBox="1"/>
          <p:nvPr>
            <p:ph type="title"/>
          </p:nvPr>
        </p:nvSpPr>
        <p:spPr>
          <a:xfrm>
            <a:off x="611560" y="1988840"/>
            <a:ext cx="8075240" cy="4107904"/>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4419600" y="6172200"/>
            <a:ext cx="2133600" cy="368301"/>
          </a:xfrm>
          <a:prstGeom prst="rect">
            <a:avLst/>
          </a:prstGeom>
          <a:ln w="12700">
            <a:miter lim="400000"/>
          </a:ln>
        </p:spPr>
        <p:txBody>
          <a:bodyPr wrap="none" lIns="45719" rIns="45719" anchor="ctr">
            <a:spAutoFit/>
          </a:bodyPr>
          <a:lstStyle>
            <a:lvl1pPr algn="r">
              <a:defRPr sz="1200">
                <a:solidFill>
                  <a:srgbClr val="888888"/>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 id="2147483674" r:id="rId29"/>
    <p:sldLayoutId id="2147483675" r:id="rId30"/>
    <p:sldLayoutId id="2147483676" r:id="rId31"/>
    <p:sldLayoutId id="2147483677" r:id="rId3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5pPr>
      <a:lvl6pPr marL="0" marR="0" indent="45720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6pPr>
      <a:lvl7pPr marL="0" marR="0" indent="91440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7pPr>
      <a:lvl8pPr marL="0" marR="0" indent="137160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8pPr>
      <a:lvl9pPr marL="0" marR="0" indent="1828800" algn="l" defTabSz="914400" rtl="0" latinLnBrk="0">
        <a:lnSpc>
          <a:spcPct val="100000"/>
        </a:lnSpc>
        <a:spcBef>
          <a:spcPts val="0"/>
        </a:spcBef>
        <a:spcAft>
          <a:spcPts val="0"/>
        </a:spcAft>
        <a:buClrTx/>
        <a:buSzTx/>
        <a:buFontTx/>
        <a:buNone/>
        <a:tabLst/>
        <a:defRPr b="1" baseline="0" cap="none" i="0" spc="0" strike="noStrike" sz="3200" u="none">
          <a:solidFill>
            <a:schemeClr val="accent3">
              <a:lumOff val="44000"/>
            </a:schemeClr>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4pPr>
      <a:lvl5pPr marL="21945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5pPr>
      <a:lvl6pPr marL="26517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6pPr>
      <a:lvl7pPr marL="3108960" marR="0" indent="-365760"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7pPr>
      <a:lvl8pPr marL="3566159" marR="0" indent="-365759"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8pPr>
      <a:lvl9pPr marL="4023359" marR="0" indent="-365759" algn="l" defTabSz="914400" rtl="0" latinLnBrk="0">
        <a:lnSpc>
          <a:spcPct val="100000"/>
        </a:lnSpc>
        <a:spcBef>
          <a:spcPts val="700"/>
        </a:spcBef>
        <a:spcAft>
          <a:spcPts val="0"/>
        </a:spcAft>
        <a:buClrTx/>
        <a:buSzPct val="100000"/>
        <a:buFontTx/>
        <a:buChar char="»"/>
        <a:tabLst/>
        <a:defRPr b="0" baseline="0" cap="none" i="0" spc="0" strike="noStrike" sz="3200" u="none">
          <a:solidFill>
            <a:srgbClr val="570076"/>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Titel 1"/>
          <p:cNvSpPr txBox="1"/>
          <p:nvPr>
            <p:ph type="title"/>
          </p:nvPr>
        </p:nvSpPr>
        <p:spPr>
          <a:xfrm>
            <a:off x="611560" y="2971799"/>
            <a:ext cx="8532440" cy="3124946"/>
          </a:xfrm>
          <a:prstGeom prst="rect">
            <a:avLst/>
          </a:prstGeom>
        </p:spPr>
        <p:txBody>
          <a:bodyPr anchor="t"/>
          <a:lstStyle/>
          <a:p>
            <a:pPr>
              <a:defRPr b="0">
                <a:latin typeface="Helvetica Light"/>
                <a:ea typeface="Helvetica Light"/>
                <a:cs typeface="Helvetica Light"/>
                <a:sym typeface="Helvetica Light"/>
              </a:defRPr>
            </a:pPr>
            <a:r>
              <a:t>Collecties 1</a:t>
            </a:r>
            <a:br/>
            <a:r>
              <a:rPr sz="7200">
                <a:solidFill>
                  <a:srgbClr val="F2F2F2"/>
                </a:solidFill>
              </a:rPr>
              <a:t>Array’s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Slide Number Placeholder 4"/>
          <p:cNvSpPr txBox="1"/>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val="1"/>
            </a:ext>
          </a:extLst>
        </p:spPr>
        <p:txBody>
          <a:bodyPr/>
          <a:lstStyle>
            <a:lvl1pPr>
              <a:defRPr>
                <a:latin typeface="Fontys Frutiger"/>
                <a:ea typeface="Fontys Frutiger"/>
                <a:cs typeface="Fontys Frutiger"/>
                <a:sym typeface="Fontys Frutiger"/>
              </a:defRPr>
            </a:lvl1pPr>
          </a:lstStyle>
          <a:p>
            <a:pPr/>
            <a:fld id="{86CB4B4D-7CA3-9044-876B-883B54F8677D}" type="slidenum"/>
          </a:p>
        </p:txBody>
      </p:sp>
      <p:sp>
        <p:nvSpPr>
          <p:cNvPr id="299" name="Title 1"/>
          <p:cNvSpPr txBox="1"/>
          <p:nvPr>
            <p:ph type="title"/>
          </p:nvPr>
        </p:nvSpPr>
        <p:spPr>
          <a:prstGeom prst="rect">
            <a:avLst/>
          </a:prstGeom>
        </p:spPr>
        <p:txBody>
          <a:bodyPr/>
          <a:lstStyle>
            <a:lvl1pPr defTabSz="667512">
              <a:defRPr b="0" sz="3942">
                <a:latin typeface="Helvetica Light"/>
                <a:ea typeface="Helvetica Light"/>
                <a:cs typeface="Helvetica Light"/>
                <a:sym typeface="Helvetica Light"/>
              </a:defRPr>
            </a:lvl1pPr>
          </a:lstStyle>
          <a:p>
            <a:pPr/>
            <a:r>
              <a:t>Array’s</a:t>
            </a:r>
          </a:p>
        </p:txBody>
      </p:sp>
      <p:sp>
        <p:nvSpPr>
          <p:cNvPr id="300" name="Content Placeholder 2"/>
          <p:cNvSpPr txBox="1"/>
          <p:nvPr>
            <p:ph type="body" idx="1"/>
          </p:nvPr>
        </p:nvSpPr>
        <p:spPr>
          <a:xfrm>
            <a:off x="533400" y="1556791"/>
            <a:ext cx="8153400" cy="4320482"/>
          </a:xfrm>
          <a:prstGeom prst="rect">
            <a:avLst/>
          </a:prstGeom>
        </p:spPr>
        <p:txBody>
          <a:bodyPr/>
          <a:lstStyle/>
          <a:p>
            <a:pPr marL="329184" indent="-329184" defTabSz="877823">
              <a:defRPr sz="3072">
                <a:latin typeface="Helvetica Light"/>
                <a:ea typeface="Helvetica Light"/>
                <a:cs typeface="Helvetica Light"/>
                <a:sym typeface="Helvetica Light"/>
              </a:defRPr>
            </a:pPr>
            <a:r>
              <a:t>Array is een type, net als </a:t>
            </a:r>
            <a:r>
              <a:rPr>
                <a:solidFill>
                  <a:srgbClr val="0000FF"/>
                </a:solidFill>
                <a:latin typeface="Consolas"/>
                <a:ea typeface="Consolas"/>
                <a:cs typeface="Consolas"/>
                <a:sym typeface="Consolas"/>
              </a:rPr>
              <a:t>int</a:t>
            </a:r>
            <a:r>
              <a:t> en </a:t>
            </a:r>
            <a:r>
              <a:rPr>
                <a:solidFill>
                  <a:srgbClr val="0000FF"/>
                </a:solidFill>
                <a:latin typeface="Consolas"/>
                <a:ea typeface="Consolas"/>
                <a:cs typeface="Consolas"/>
                <a:sym typeface="Consolas"/>
              </a:rPr>
              <a:t>string</a:t>
            </a:r>
            <a:r>
              <a:t>.</a:t>
            </a:r>
          </a:p>
          <a:p>
            <a:pPr marL="329184" indent="-329184" defTabSz="877823">
              <a:defRPr sz="3072">
                <a:latin typeface="Helvetica Light"/>
                <a:ea typeface="Helvetica Light"/>
                <a:cs typeface="Helvetica Light"/>
                <a:sym typeface="Helvetica Light"/>
              </a:defRPr>
            </a:pPr>
            <a:r>
              <a:t>Kan meerdere variabelen van een bepaald type bewaren.</a:t>
            </a:r>
          </a:p>
          <a:p>
            <a:pPr lvl="1" marL="0" indent="438911" defTabSz="877823">
              <a:spcBef>
                <a:spcPts val="600"/>
              </a:spcBef>
              <a:buSzTx/>
              <a:buNone/>
              <a:defRPr sz="2688">
                <a:solidFill>
                  <a:srgbClr val="0000FF"/>
                </a:solidFill>
                <a:latin typeface="Consolas"/>
                <a:ea typeface="Consolas"/>
                <a:cs typeface="Consolas"/>
                <a:sym typeface="Consolas"/>
              </a:defRPr>
            </a:pPr>
          </a:p>
          <a:p>
            <a:pPr lvl="1" marL="0" indent="438911" defTabSz="877823">
              <a:spcBef>
                <a:spcPts val="600"/>
              </a:spcBef>
              <a:buSzTx/>
              <a:buNone/>
              <a:defRPr sz="2688">
                <a:solidFill>
                  <a:srgbClr val="0000FF"/>
                </a:solidFill>
                <a:latin typeface="Consolas"/>
                <a:ea typeface="Consolas"/>
                <a:cs typeface="Consolas"/>
                <a:sym typeface="Consolas"/>
              </a:defRPr>
            </a:pPr>
            <a:r>
              <a:t>double</a:t>
            </a:r>
            <a:r>
              <a:rPr>
                <a:solidFill>
                  <a:srgbClr val="000000"/>
                </a:solidFill>
              </a:rPr>
              <a:t>[] getallen = </a:t>
            </a:r>
            <a:r>
              <a:t>new</a:t>
            </a:r>
            <a:r>
              <a:rPr>
                <a:solidFill>
                  <a:srgbClr val="000000"/>
                </a:solidFill>
              </a:rPr>
              <a:t> </a:t>
            </a:r>
            <a:r>
              <a:t>double</a:t>
            </a:r>
            <a:r>
              <a:rPr>
                <a:solidFill>
                  <a:srgbClr val="000000"/>
                </a:solidFill>
              </a:rPr>
              <a:t>[10];</a:t>
            </a:r>
            <a:endParaRPr>
              <a:solidFill>
                <a:srgbClr val="000000"/>
              </a:solidFill>
            </a:endParaRPr>
          </a:p>
          <a:p>
            <a:pPr lvl="1" marL="0" indent="438911" defTabSz="877823">
              <a:spcBef>
                <a:spcPts val="600"/>
              </a:spcBef>
              <a:buSzTx/>
              <a:buNone/>
              <a:defRPr sz="2688">
                <a:solidFill>
                  <a:srgbClr val="000000"/>
                </a:solidFill>
                <a:latin typeface="Consolas"/>
                <a:ea typeface="Consolas"/>
                <a:cs typeface="Consolas"/>
                <a:sym typeface="Consolas"/>
              </a:defRPr>
            </a:pPr>
            <a:r>
              <a:t>getallen[0] = 2.5;</a:t>
            </a:r>
          </a:p>
          <a:p>
            <a:pPr lvl="1" marL="0" indent="438911" defTabSz="877823">
              <a:spcBef>
                <a:spcPts val="600"/>
              </a:spcBef>
              <a:buSzTx/>
              <a:buNone/>
              <a:defRPr sz="2688">
                <a:solidFill>
                  <a:srgbClr val="2B91AF"/>
                </a:solidFill>
                <a:latin typeface="Consolas"/>
                <a:ea typeface="Consolas"/>
                <a:cs typeface="Consolas"/>
                <a:sym typeface="Consolas"/>
              </a:defRPr>
            </a:pPr>
            <a:r>
              <a:t>MessageBox</a:t>
            </a:r>
            <a:r>
              <a:rPr>
                <a:solidFill>
                  <a:srgbClr val="000000"/>
                </a:solidFill>
              </a:rPr>
              <a:t>.Show(</a:t>
            </a:r>
            <a:r>
              <a:rPr>
                <a:solidFill>
                  <a:srgbClr val="A31515"/>
                </a:solidFill>
              </a:rPr>
              <a:t>"Getal nummer 1 = "</a:t>
            </a:r>
            <a:r>
              <a:rPr>
                <a:solidFill>
                  <a:srgbClr val="000000"/>
                </a:solidFill>
              </a:rPr>
              <a:t> +</a:t>
            </a:r>
          </a:p>
          <a:p>
            <a:pPr lvl="1" marL="0" indent="438911" defTabSz="877823">
              <a:spcBef>
                <a:spcPts val="600"/>
              </a:spcBef>
              <a:buSzTx/>
              <a:buNone/>
              <a:defRPr sz="2688">
                <a:solidFill>
                  <a:srgbClr val="000000"/>
                </a:solidFill>
                <a:latin typeface="Consolas"/>
                <a:ea typeface="Consolas"/>
                <a:cs typeface="Consolas"/>
                <a:sym typeface="Consolas"/>
              </a:defRPr>
            </a:pPr>
            <a:r>
              <a:t>                       getallen[0]);</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00">
                                            <p:txEl>
                                              <p:pRg st="3" end="3"/>
                                            </p:txEl>
                                          </p:spTgt>
                                        </p:tgtEl>
                                        <p:attrNameLst>
                                          <p:attrName>style.visibility</p:attrName>
                                        </p:attrNameLst>
                                      </p:cBhvr>
                                      <p:to>
                                        <p:strVal val="visible"/>
                                      </p:to>
                                    </p:set>
                                    <p:animEffect filter="dissolve" transition="in">
                                      <p:cBhvr>
                                        <p:cTn id="7" dur="500"/>
                                        <p:tgtEl>
                                          <p:spTgt spid="300">
                                            <p:txEl>
                                              <p:pRg st="3" end="3"/>
                                            </p:txEl>
                                          </p:spTgt>
                                        </p:tgtEl>
                                      </p:cBhvr>
                                    </p:animEffect>
                                  </p:childTnLst>
                                </p:cTn>
                              </p:par>
                            </p:childTnLst>
                          </p:cTn>
                        </p:par>
                        <p:par>
                          <p:cTn id="8" fill="hold">
                            <p:stCondLst>
                              <p:cond delay="500"/>
                            </p:stCondLst>
                            <p:childTnLst>
                              <p:par>
                                <p:cTn id="9" presetClass="entr" nodeType="afterEffect" presetID="9" grpId="1" fill="hold">
                                  <p:stCondLst>
                                    <p:cond delay="0"/>
                                  </p:stCondLst>
                                  <p:iterate type="el" backwards="0">
                                    <p:tmAbs val="0"/>
                                  </p:iterate>
                                  <p:childTnLst>
                                    <p:set>
                                      <p:cBhvr>
                                        <p:cTn id="10" fill="hold"/>
                                        <p:tgtEl>
                                          <p:spTgt spid="300">
                                            <p:txEl>
                                              <p:pRg st="4" end="4"/>
                                            </p:txEl>
                                          </p:spTgt>
                                        </p:tgtEl>
                                        <p:attrNameLst>
                                          <p:attrName>style.visibility</p:attrName>
                                        </p:attrNameLst>
                                      </p:cBhvr>
                                      <p:to>
                                        <p:strVal val="visible"/>
                                      </p:to>
                                    </p:set>
                                    <p:animEffect filter="dissolve" transition="in">
                                      <p:cBhvr>
                                        <p:cTn id="11" dur="500"/>
                                        <p:tgtEl>
                                          <p:spTgt spid="300">
                                            <p:txEl>
                                              <p:pRg st="4" end="4"/>
                                            </p:txEl>
                                          </p:spTgt>
                                        </p:tgtEl>
                                      </p:cBhvr>
                                    </p:animEffect>
                                  </p:childTnLst>
                                </p:cTn>
                              </p:par>
                            </p:childTnLst>
                          </p:cTn>
                        </p:par>
                        <p:par>
                          <p:cTn id="12" fill="hold">
                            <p:stCondLst>
                              <p:cond delay="1000"/>
                            </p:stCondLst>
                            <p:childTnLst>
                              <p:par>
                                <p:cTn id="13" presetClass="entr" nodeType="afterEffect" presetID="9" grpId="1" fill="hold">
                                  <p:stCondLst>
                                    <p:cond delay="0"/>
                                  </p:stCondLst>
                                  <p:iterate type="el" backwards="0">
                                    <p:tmAbs val="0"/>
                                  </p:iterate>
                                  <p:childTnLst>
                                    <p:set>
                                      <p:cBhvr>
                                        <p:cTn id="14" fill="hold"/>
                                        <p:tgtEl>
                                          <p:spTgt spid="300">
                                            <p:txEl>
                                              <p:pRg st="5" end="5"/>
                                            </p:txEl>
                                          </p:spTgt>
                                        </p:tgtEl>
                                        <p:attrNameLst>
                                          <p:attrName>style.visibility</p:attrName>
                                        </p:attrNameLst>
                                      </p:cBhvr>
                                      <p:to>
                                        <p:strVal val="visible"/>
                                      </p:to>
                                    </p:set>
                                    <p:animEffect filter="dissolve" transition="in">
                                      <p:cBhvr>
                                        <p:cTn id="15" dur="500"/>
                                        <p:tgtEl>
                                          <p:spTgt spid="300">
                                            <p:txEl>
                                              <p:pRg st="5" end="5"/>
                                            </p:txEl>
                                          </p:spTgt>
                                        </p:tgtEl>
                                      </p:cBhvr>
                                    </p:animEffect>
                                  </p:childTnLst>
                                </p:cTn>
                              </p:par>
                            </p:childTnLst>
                          </p:cTn>
                        </p:par>
                        <p:par>
                          <p:cTn id="16" fill="hold">
                            <p:stCondLst>
                              <p:cond delay="1500"/>
                            </p:stCondLst>
                            <p:childTnLst>
                              <p:par>
                                <p:cTn id="17" presetClass="entr" nodeType="afterEffect" presetID="9" grpId="1" fill="hold">
                                  <p:stCondLst>
                                    <p:cond delay="0"/>
                                  </p:stCondLst>
                                  <p:iterate type="el" backwards="0">
                                    <p:tmAbs val="0"/>
                                  </p:iterate>
                                  <p:childTnLst>
                                    <p:set>
                                      <p:cBhvr>
                                        <p:cTn id="18" fill="hold"/>
                                        <p:tgtEl>
                                          <p:spTgt spid="300">
                                            <p:txEl>
                                              <p:pRg st="6" end="6"/>
                                            </p:txEl>
                                          </p:spTgt>
                                        </p:tgtEl>
                                        <p:attrNameLst>
                                          <p:attrName>style.visibility</p:attrName>
                                        </p:attrNameLst>
                                      </p:cBhvr>
                                      <p:to>
                                        <p:strVal val="visible"/>
                                      </p:to>
                                    </p:set>
                                    <p:animEffect filter="dissolve" transition="in">
                                      <p:cBhvr>
                                        <p:cTn id="19" dur="500"/>
                                        <p:tgtEl>
                                          <p:spTgt spid="30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0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Slide Number Placeholder 4"/>
          <p:cNvSpPr txBox="1"/>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val="1"/>
            </a:ext>
          </a:extLst>
        </p:spPr>
        <p:txBody>
          <a:bodyPr/>
          <a:lstStyle>
            <a:lvl1pPr>
              <a:defRPr>
                <a:latin typeface="Fontys Frutiger"/>
                <a:ea typeface="Fontys Frutiger"/>
                <a:cs typeface="Fontys Frutiger"/>
                <a:sym typeface="Fontys Frutiger"/>
              </a:defRPr>
            </a:lvl1pPr>
          </a:lstStyle>
          <a:p>
            <a:pPr/>
            <a:fld id="{86CB4B4D-7CA3-9044-876B-883B54F8677D}" type="slidenum"/>
          </a:p>
        </p:txBody>
      </p:sp>
      <p:sp>
        <p:nvSpPr>
          <p:cNvPr id="305" name="Title 1"/>
          <p:cNvSpPr txBox="1"/>
          <p:nvPr>
            <p:ph type="title"/>
          </p:nvPr>
        </p:nvSpPr>
        <p:spPr>
          <a:prstGeom prst="rect">
            <a:avLst/>
          </a:prstGeom>
        </p:spPr>
        <p:txBody>
          <a:bodyPr/>
          <a:lstStyle>
            <a:lvl1pPr defTabSz="667512">
              <a:defRPr b="0" sz="3942">
                <a:latin typeface="Helvetica Light"/>
                <a:ea typeface="Helvetica Light"/>
                <a:cs typeface="Helvetica Light"/>
                <a:sym typeface="Helvetica Light"/>
              </a:defRPr>
            </a:lvl1pPr>
          </a:lstStyle>
          <a:p>
            <a:pPr/>
            <a:r>
              <a:t>Array’s – Voorbeeld</a:t>
            </a:r>
          </a:p>
        </p:txBody>
      </p:sp>
      <p:sp>
        <p:nvSpPr>
          <p:cNvPr id="306" name="Content Placeholder 2"/>
          <p:cNvSpPr txBox="1"/>
          <p:nvPr>
            <p:ph type="body" idx="1"/>
          </p:nvPr>
        </p:nvSpPr>
        <p:spPr>
          <a:xfrm>
            <a:off x="304800" y="1556791"/>
            <a:ext cx="8610600" cy="4320482"/>
          </a:xfrm>
          <a:prstGeom prst="rect">
            <a:avLst/>
          </a:prstGeom>
        </p:spPr>
        <p:txBody>
          <a:bodyPr/>
          <a:lstStyle/>
          <a:p>
            <a:pPr marL="0" indent="0" defTabSz="886968">
              <a:spcBef>
                <a:spcPts val="600"/>
              </a:spcBef>
              <a:buSzTx/>
              <a:buNone/>
              <a:defRPr sz="2716">
                <a:solidFill>
                  <a:srgbClr val="0000FF"/>
                </a:solidFill>
                <a:latin typeface="Consolas"/>
                <a:ea typeface="Consolas"/>
                <a:cs typeface="Consolas"/>
                <a:sym typeface="Consolas"/>
              </a:defRPr>
            </a:pPr>
            <a:r>
              <a:t>int</a:t>
            </a:r>
            <a:r>
              <a:rPr>
                <a:solidFill>
                  <a:srgbClr val="000000"/>
                </a:solidFill>
              </a:rPr>
              <a:t>[] getallen = </a:t>
            </a:r>
            <a:r>
              <a:t>new</a:t>
            </a:r>
            <a:r>
              <a:rPr>
                <a:solidFill>
                  <a:srgbClr val="000000"/>
                </a:solidFill>
              </a:rPr>
              <a:t> </a:t>
            </a:r>
            <a:r>
              <a:t>int</a:t>
            </a:r>
            <a:r>
              <a:rPr>
                <a:solidFill>
                  <a:srgbClr val="000000"/>
                </a:solidFill>
              </a:rPr>
              <a:t>[10];</a:t>
            </a:r>
            <a:endParaRPr>
              <a:solidFill>
                <a:srgbClr val="000000"/>
              </a:solidFill>
            </a:endParaRPr>
          </a:p>
          <a:p>
            <a:pPr marL="0" indent="0" defTabSz="886968">
              <a:spcBef>
                <a:spcPts val="600"/>
              </a:spcBef>
              <a:buSzTx/>
              <a:buNone/>
              <a:defRPr sz="2716">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getallen.Length; i++) {</a:t>
            </a:r>
            <a:endParaRPr>
              <a:solidFill>
                <a:srgbClr val="000000"/>
              </a:solidFill>
            </a:endParaRPr>
          </a:p>
          <a:p>
            <a:pPr marL="0" indent="0" defTabSz="886968">
              <a:spcBef>
                <a:spcPts val="600"/>
              </a:spcBef>
              <a:buSzTx/>
              <a:buNone/>
              <a:defRPr sz="2716">
                <a:solidFill>
                  <a:srgbClr val="000000"/>
                </a:solidFill>
                <a:latin typeface="Consolas"/>
                <a:ea typeface="Consolas"/>
                <a:cs typeface="Consolas"/>
                <a:sym typeface="Consolas"/>
              </a:defRPr>
            </a:pPr>
            <a:r>
              <a:t>    getallen[i] = (i + 1) * 5;</a:t>
            </a:r>
          </a:p>
          <a:p>
            <a:pPr marL="0" indent="0" defTabSz="886968">
              <a:spcBef>
                <a:spcPts val="600"/>
              </a:spcBef>
              <a:buSzTx/>
              <a:buNone/>
              <a:defRPr sz="2716">
                <a:solidFill>
                  <a:srgbClr val="000000"/>
                </a:solidFill>
                <a:latin typeface="Consolas"/>
                <a:ea typeface="Consolas"/>
                <a:cs typeface="Consolas"/>
                <a:sym typeface="Consolas"/>
              </a:defRPr>
            </a:pPr>
            <a:r>
              <a:t>}</a:t>
            </a:r>
          </a:p>
          <a:p>
            <a:pPr marL="0" indent="0" defTabSz="886968">
              <a:buSzTx/>
              <a:buNone/>
              <a:defRPr sz="1746">
                <a:solidFill>
                  <a:srgbClr val="000000"/>
                </a:solidFill>
                <a:latin typeface="Consolas"/>
                <a:ea typeface="Consolas"/>
                <a:cs typeface="Consolas"/>
                <a:sym typeface="Consolas"/>
              </a:defRPr>
            </a:pPr>
          </a:p>
          <a:p>
            <a:pPr marL="0" indent="0" algn="ctr" defTabSz="886968">
              <a:spcBef>
                <a:spcPts val="1100"/>
              </a:spcBef>
              <a:buSzTx/>
              <a:buNone/>
              <a:defRPr sz="4656">
                <a:latin typeface="Helvetica Light"/>
                <a:ea typeface="Helvetica Light"/>
                <a:cs typeface="Helvetica Light"/>
                <a:sym typeface="Helvetica Light"/>
              </a:defRPr>
            </a:pPr>
            <a:r>
              <a:t>Welke getallenreeks wordt hier opgeslagen?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lide Number Placeholder 4"/>
          <p:cNvSpPr txBox="1"/>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val="1"/>
            </a:ext>
          </a:extLst>
        </p:spPr>
        <p:txBody>
          <a:bodyPr/>
          <a:lstStyle>
            <a:lvl1pPr>
              <a:defRPr>
                <a:latin typeface="Fontys Frutiger"/>
                <a:ea typeface="Fontys Frutiger"/>
                <a:cs typeface="Fontys Frutiger"/>
                <a:sym typeface="Fontys Frutiger"/>
              </a:defRPr>
            </a:lvl1pPr>
          </a:lstStyle>
          <a:p>
            <a:pPr/>
            <a:fld id="{86CB4B4D-7CA3-9044-876B-883B54F8677D}" type="slidenum"/>
          </a:p>
        </p:txBody>
      </p:sp>
      <p:sp>
        <p:nvSpPr>
          <p:cNvPr id="311" name="TextBox 11"/>
          <p:cNvSpPr txBox="1"/>
          <p:nvPr/>
        </p:nvSpPr>
        <p:spPr>
          <a:xfrm>
            <a:off x="304799" y="1562100"/>
            <a:ext cx="9066720" cy="704494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600"/>
              </a:spcBef>
              <a:defRPr sz="2800">
                <a:solidFill>
                  <a:srgbClr val="0000FF"/>
                </a:solidFill>
                <a:latin typeface="Consolas"/>
                <a:ea typeface="Consolas"/>
                <a:cs typeface="Consolas"/>
                <a:sym typeface="Consolas"/>
              </a:defRPr>
            </a:pPr>
            <a:r>
              <a:t>int</a:t>
            </a:r>
            <a:r>
              <a:rPr>
                <a:solidFill>
                  <a:srgbClr val="000000"/>
                </a:solidFill>
              </a:rPr>
              <a:t>[] getallen = </a:t>
            </a:r>
            <a:r>
              <a:t>new</a:t>
            </a:r>
            <a:r>
              <a:rPr>
                <a:solidFill>
                  <a:srgbClr val="000000"/>
                </a:solidFill>
              </a:rPr>
              <a:t> </a:t>
            </a:r>
            <a:r>
              <a:t>int</a:t>
            </a:r>
            <a:r>
              <a:rPr>
                <a:solidFill>
                  <a:srgbClr val="000000"/>
                </a:solidFill>
              </a:rPr>
              <a:t>[10];</a:t>
            </a:r>
            <a:endParaRPr>
              <a:solidFill>
                <a:srgbClr val="000000"/>
              </a:solidFill>
            </a:endParaRPr>
          </a:p>
          <a:p>
            <a:pPr>
              <a:spcBef>
                <a:spcPts val="600"/>
              </a:spcBef>
              <a:defRPr sz="28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getallen.Length; i++) {</a:t>
            </a:r>
          </a:p>
          <a:p>
            <a:pPr>
              <a:spcBef>
                <a:spcPts val="600"/>
              </a:spcBef>
              <a:defRPr sz="2800">
                <a:latin typeface="Consolas"/>
                <a:ea typeface="Consolas"/>
                <a:cs typeface="Consolas"/>
                <a:sym typeface="Consolas"/>
              </a:defRPr>
            </a:pPr>
            <a:r>
              <a:t>    getallen[i] = (i + 1) * 5;</a:t>
            </a:r>
          </a:p>
          <a:p>
            <a:pPr>
              <a:spcBef>
                <a:spcPts val="600"/>
              </a:spcBef>
              <a:defRPr sz="2800">
                <a:latin typeface="Consolas"/>
                <a:ea typeface="Consolas"/>
                <a:cs typeface="Consolas"/>
                <a:sym typeface="Consolas"/>
              </a:defRPr>
            </a:pPr>
            <a:r>
              <a:t>}</a:t>
            </a:r>
          </a:p>
          <a:p>
            <a:pPr>
              <a:spcBef>
                <a:spcPts val="400"/>
              </a:spcBef>
              <a:defRPr sz="2800">
                <a:latin typeface="Consolas"/>
                <a:ea typeface="Consolas"/>
                <a:cs typeface="Consolas"/>
                <a:sym typeface="Consolas"/>
              </a:defRPr>
            </a:pPr>
          </a:p>
          <a:p>
            <a:pPr>
              <a:spcBef>
                <a:spcPts val="600"/>
              </a:spcBef>
              <a:defRPr sz="2800">
                <a:solidFill>
                  <a:srgbClr val="2B91AF"/>
                </a:solidFill>
                <a:latin typeface="Consolas"/>
                <a:ea typeface="Consolas"/>
                <a:cs typeface="Consolas"/>
                <a:sym typeface="Consolas"/>
              </a:defRPr>
            </a:pPr>
            <a:r>
              <a:t>StringBuilder</a:t>
            </a:r>
            <a:r>
              <a:rPr>
                <a:solidFill>
                  <a:srgbClr val="000000"/>
                </a:solidFill>
              </a:rPr>
              <a:t> sb = </a:t>
            </a:r>
            <a:r>
              <a:rPr>
                <a:solidFill>
                  <a:srgbClr val="0000FF"/>
                </a:solidFill>
              </a:rPr>
              <a:t>new</a:t>
            </a:r>
            <a:r>
              <a:rPr>
                <a:solidFill>
                  <a:srgbClr val="000000"/>
                </a:solidFill>
              </a:rPr>
              <a:t> </a:t>
            </a:r>
            <a:r>
              <a:t>StringBuilder</a:t>
            </a:r>
            <a:r>
              <a:rPr>
                <a:solidFill>
                  <a:srgbClr val="000000"/>
                </a:solidFill>
              </a:rPr>
              <a:t>();</a:t>
            </a:r>
            <a:endParaRPr>
              <a:solidFill>
                <a:srgbClr val="000000"/>
              </a:solidFill>
            </a:endParaRPr>
          </a:p>
          <a:p>
            <a:pPr>
              <a:spcBef>
                <a:spcPts val="600"/>
              </a:spcBef>
              <a:defRPr sz="2800">
                <a:solidFill>
                  <a:srgbClr val="0000FF"/>
                </a:solidFill>
                <a:latin typeface="Consolas"/>
                <a:ea typeface="Consolas"/>
                <a:cs typeface="Consolas"/>
                <a:sym typeface="Consolas"/>
              </a:defRPr>
            </a:pPr>
            <a:r>
              <a:t>for</a:t>
            </a:r>
            <a:r>
              <a:rPr>
                <a:solidFill>
                  <a:srgbClr val="000000"/>
                </a:solidFill>
              </a:rPr>
              <a:t> (</a:t>
            </a:r>
            <a:r>
              <a:t>int</a:t>
            </a:r>
            <a:r>
              <a:rPr>
                <a:solidFill>
                  <a:srgbClr val="000000"/>
                </a:solidFill>
              </a:rPr>
              <a:t> i = 0; i &lt; getallen.Length; i++)</a:t>
            </a:r>
            <a:endParaRPr>
              <a:solidFill>
                <a:srgbClr val="000000"/>
              </a:solidFill>
            </a:endParaRPr>
          </a:p>
          <a:p>
            <a:pPr>
              <a:spcBef>
                <a:spcPts val="600"/>
              </a:spcBef>
              <a:defRPr sz="2800">
                <a:latin typeface="Consolas"/>
                <a:ea typeface="Consolas"/>
                <a:cs typeface="Consolas"/>
                <a:sym typeface="Consolas"/>
              </a:defRPr>
            </a:pPr>
            <a:r>
              <a:t>{</a:t>
            </a:r>
          </a:p>
          <a:p>
            <a:pPr>
              <a:spcBef>
                <a:spcPts val="600"/>
              </a:spcBef>
              <a:defRPr sz="2800">
                <a:latin typeface="Consolas"/>
                <a:ea typeface="Consolas"/>
                <a:cs typeface="Consolas"/>
                <a:sym typeface="Consolas"/>
              </a:defRPr>
            </a:pPr>
            <a:r>
              <a:t>    sb.Append((i + 1) + </a:t>
            </a:r>
            <a:r>
              <a:rPr>
                <a:solidFill>
                  <a:srgbClr val="A31515"/>
                </a:solidFill>
              </a:rPr>
              <a:t>" x 5 = "</a:t>
            </a:r>
            <a:r>
              <a:t> +</a:t>
            </a:r>
          </a:p>
          <a:p>
            <a:pPr>
              <a:spcBef>
                <a:spcPts val="600"/>
              </a:spcBef>
              <a:defRPr sz="2800">
                <a:latin typeface="Consolas"/>
                <a:ea typeface="Consolas"/>
                <a:cs typeface="Consolas"/>
                <a:sym typeface="Consolas"/>
              </a:defRPr>
            </a:pPr>
            <a:r>
              <a:t>        getallen[i] +</a:t>
            </a:r>
            <a:r>
              <a:rPr>
                <a:solidFill>
                  <a:srgbClr val="2B91AF"/>
                </a:solidFill>
              </a:rPr>
              <a:t> Environment</a:t>
            </a:r>
            <a:r>
              <a:t>.NewLine);</a:t>
            </a:r>
          </a:p>
          <a:p>
            <a:pPr>
              <a:spcBef>
                <a:spcPts val="600"/>
              </a:spcBef>
              <a:defRPr sz="2800">
                <a:latin typeface="Consolas"/>
                <a:ea typeface="Consolas"/>
                <a:cs typeface="Consolas"/>
                <a:sym typeface="Consolas"/>
              </a:defRPr>
            </a:pPr>
            <a:r>
              <a:t>}</a:t>
            </a:r>
          </a:p>
          <a:p>
            <a:pPr>
              <a:spcBef>
                <a:spcPts val="600"/>
              </a:spcBef>
              <a:defRPr sz="2800">
                <a:solidFill>
                  <a:srgbClr val="2B91AF"/>
                </a:solidFill>
                <a:latin typeface="Consolas"/>
                <a:ea typeface="Consolas"/>
                <a:cs typeface="Consolas"/>
                <a:sym typeface="Consolas"/>
              </a:defRPr>
            </a:pPr>
            <a:r>
              <a:t>MessageBox</a:t>
            </a:r>
            <a:r>
              <a:rPr>
                <a:solidFill>
                  <a:srgbClr val="000000"/>
                </a:solidFill>
              </a:rPr>
              <a:t>.Show(sb.ToString());</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000000 -0.180104" origin="layout" pathEditMode="relative">
                                      <p:cBhvr>
                                        <p:cTn id="6" dur="2000" fill="hold"/>
                                        <p:tgtEl>
                                          <p:spTgt spid="311"/>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Slide Number Placeholder 4"/>
          <p:cNvSpPr txBox="1"/>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val="1"/>
            </a:ext>
          </a:extLst>
        </p:spPr>
        <p:txBody>
          <a:bodyPr/>
          <a:lstStyle>
            <a:lvl1pPr>
              <a:defRPr>
                <a:latin typeface="Fontys Frutiger"/>
                <a:ea typeface="Fontys Frutiger"/>
                <a:cs typeface="Fontys Frutiger"/>
                <a:sym typeface="Fontys Frutiger"/>
              </a:defRPr>
            </a:lvl1pPr>
          </a:lstStyle>
          <a:p>
            <a:pPr/>
            <a:fld id="{86CB4B4D-7CA3-9044-876B-883B54F8677D}" type="slidenum"/>
          </a:p>
        </p:txBody>
      </p:sp>
      <p:sp>
        <p:nvSpPr>
          <p:cNvPr id="316" name="Title 1"/>
          <p:cNvSpPr txBox="1"/>
          <p:nvPr>
            <p:ph type="title"/>
          </p:nvPr>
        </p:nvSpPr>
        <p:spPr>
          <a:prstGeom prst="rect">
            <a:avLst/>
          </a:prstGeom>
        </p:spPr>
        <p:txBody>
          <a:bodyPr/>
          <a:lstStyle>
            <a:lvl1pPr defTabSz="667512">
              <a:defRPr b="0" sz="3942">
                <a:latin typeface="Helvetica Light"/>
                <a:ea typeface="Helvetica Light"/>
                <a:cs typeface="Helvetica Light"/>
                <a:sym typeface="Helvetica Light"/>
              </a:defRPr>
            </a:lvl1pPr>
          </a:lstStyle>
          <a:p>
            <a:pPr/>
            <a:r>
              <a:t>Array’s vullen</a:t>
            </a:r>
          </a:p>
        </p:txBody>
      </p:sp>
      <p:sp>
        <p:nvSpPr>
          <p:cNvPr id="317" name="Content Placeholder 2"/>
          <p:cNvSpPr txBox="1"/>
          <p:nvPr>
            <p:ph type="body" idx="1"/>
          </p:nvPr>
        </p:nvSpPr>
        <p:spPr>
          <a:xfrm>
            <a:off x="533400" y="1556791"/>
            <a:ext cx="8153400" cy="4320482"/>
          </a:xfrm>
          <a:prstGeom prst="rect">
            <a:avLst/>
          </a:prstGeom>
        </p:spPr>
        <p:txBody>
          <a:bodyPr/>
          <a:lstStyle/>
          <a:p>
            <a:pPr>
              <a:spcBef>
                <a:spcPts val="400"/>
              </a:spcBef>
              <a:defRPr sz="2000">
                <a:latin typeface="Helvetica Light"/>
                <a:ea typeface="Helvetica Light"/>
                <a:cs typeface="Helvetica Light"/>
                <a:sym typeface="Helvetica Light"/>
              </a:defRPr>
            </a:pPr>
            <a:r>
              <a:t>Doe je o.a. bij geven van (een) beginwaarde(n) (wordt ook wel </a:t>
            </a:r>
            <a:r>
              <a:rPr i="1"/>
              <a:t>initialiseren</a:t>
            </a:r>
            <a:r>
              <a:t> genoemd)</a:t>
            </a:r>
          </a:p>
          <a:p>
            <a:pPr>
              <a:spcBef>
                <a:spcPts val="400"/>
              </a:spcBef>
              <a:defRPr sz="2000">
                <a:latin typeface="Helvetica Light"/>
                <a:ea typeface="Helvetica Light"/>
                <a:cs typeface="Helvetica Light"/>
                <a:sym typeface="Helvetica Light"/>
              </a:defRPr>
            </a:pPr>
            <a:r>
              <a:t>Of als je later de waarde(n) wilt aanpassen</a:t>
            </a:r>
          </a:p>
          <a:p>
            <a:pPr>
              <a:spcBef>
                <a:spcPts val="400"/>
              </a:spcBef>
              <a:defRPr sz="2000">
                <a:latin typeface="Helvetica Light"/>
                <a:ea typeface="Helvetica Light"/>
                <a:cs typeface="Helvetica Light"/>
                <a:sym typeface="Helvetica Light"/>
              </a:defRPr>
            </a:pPr>
            <a:r>
              <a:t>Kan op 2 manieren:</a:t>
            </a:r>
          </a:p>
          <a:p>
            <a:pPr lvl="1" marL="742950" indent="-285750">
              <a:spcBef>
                <a:spcPts val="400"/>
              </a:spcBef>
              <a:defRPr sz="1800">
                <a:latin typeface="Helvetica Light"/>
                <a:ea typeface="Helvetica Light"/>
                <a:cs typeface="Helvetica Light"/>
                <a:sym typeface="Helvetica Light"/>
              </a:defRPr>
            </a:pPr>
            <a:r>
              <a:t>op de hiervoor eerder genoemde wijze middels &lt;naam array&gt;[index] = waarde; bijv.</a:t>
            </a:r>
            <a:endParaRPr sz="2800"/>
          </a:p>
          <a:p>
            <a:pPr lvl="1" marL="0" indent="457200">
              <a:spcBef>
                <a:spcPts val="400"/>
              </a:spcBef>
              <a:buSzTx/>
              <a:buNone/>
              <a:defRPr sz="1800">
                <a:latin typeface="Helvetica Light"/>
                <a:ea typeface="Helvetica Light"/>
                <a:cs typeface="Helvetica Light"/>
                <a:sym typeface="Helvetica Light"/>
              </a:defRPr>
            </a:pPr>
            <a:r>
              <a:t>	</a:t>
            </a:r>
            <a:r>
              <a:rPr sz="1200">
                <a:solidFill>
                  <a:srgbClr val="000000"/>
                </a:solidFill>
                <a:latin typeface="Consolas"/>
                <a:ea typeface="Consolas"/>
                <a:cs typeface="Consolas"/>
                <a:sym typeface="Consolas"/>
              </a:rPr>
              <a:t>getallen[0] = 2.5;</a:t>
            </a:r>
            <a:endParaRPr sz="2800"/>
          </a:p>
          <a:p>
            <a:pPr lvl="1" marL="0" indent="457200">
              <a:spcBef>
                <a:spcPts val="200"/>
              </a:spcBef>
              <a:buSzTx/>
              <a:buNone/>
              <a:defRPr sz="1200">
                <a:latin typeface="Helvetica Light"/>
                <a:ea typeface="Helvetica Light"/>
                <a:cs typeface="Helvetica Light"/>
                <a:sym typeface="Helvetica Light"/>
              </a:defRPr>
            </a:pPr>
            <a:r>
              <a:t>	</a:t>
            </a:r>
            <a:r>
              <a:rPr>
                <a:solidFill>
                  <a:srgbClr val="000000"/>
                </a:solidFill>
                <a:latin typeface="Consolas"/>
                <a:ea typeface="Consolas"/>
                <a:cs typeface="Consolas"/>
                <a:sym typeface="Consolas"/>
              </a:rPr>
              <a:t>getallen[1] = 3.5;</a:t>
            </a:r>
          </a:p>
          <a:p>
            <a:pPr lvl="1" marL="0" indent="457200">
              <a:spcBef>
                <a:spcPts val="200"/>
              </a:spcBef>
              <a:buSzTx/>
              <a:buNone/>
              <a:defRPr sz="1200">
                <a:latin typeface="Helvetica Light"/>
                <a:ea typeface="Helvetica Light"/>
                <a:cs typeface="Helvetica Light"/>
                <a:sym typeface="Helvetica Light"/>
              </a:defRPr>
            </a:pPr>
            <a:r>
              <a:t>	</a:t>
            </a:r>
            <a:r>
              <a:rPr>
                <a:solidFill>
                  <a:srgbClr val="000000"/>
                </a:solidFill>
                <a:latin typeface="Consolas"/>
                <a:ea typeface="Consolas"/>
                <a:cs typeface="Consolas"/>
                <a:sym typeface="Consolas"/>
              </a:rPr>
              <a:t>getallen[2] = 4.3;</a:t>
            </a:r>
            <a:endParaRPr sz="2800"/>
          </a:p>
          <a:p>
            <a:pPr lvl="1" marL="0" indent="457200">
              <a:spcBef>
                <a:spcPts val="200"/>
              </a:spcBef>
              <a:buSzTx/>
              <a:buNone/>
              <a:defRPr sz="1200">
                <a:solidFill>
                  <a:srgbClr val="000000"/>
                </a:solidFill>
                <a:latin typeface="Consolas"/>
                <a:ea typeface="Consolas"/>
                <a:cs typeface="Consolas"/>
                <a:sym typeface="Consolas"/>
              </a:defRPr>
            </a:pPr>
            <a:r>
              <a:t>	</a:t>
            </a:r>
          </a:p>
          <a:p>
            <a:pPr lvl="1" marL="0" indent="457200">
              <a:spcBef>
                <a:spcPts val="200"/>
              </a:spcBef>
              <a:buSzTx/>
              <a:buNone/>
              <a:defRPr sz="1200">
                <a:solidFill>
                  <a:srgbClr val="000000"/>
                </a:solidFill>
                <a:latin typeface="Consolas"/>
                <a:ea typeface="Consolas"/>
                <a:cs typeface="Consolas"/>
                <a:sym typeface="Consolas"/>
              </a:defRPr>
            </a:pPr>
            <a:r>
              <a:t>	Let op: het array moet wel van te voren </a:t>
            </a:r>
            <a:r>
              <a:rPr i="1"/>
              <a:t>geinstantieerd</a:t>
            </a:r>
            <a:r>
              <a:t> zijn!</a:t>
            </a:r>
            <a:endParaRPr>
              <a:latin typeface="Helvetica Light"/>
              <a:ea typeface="Helvetica Light"/>
              <a:cs typeface="Helvetica Light"/>
              <a:sym typeface="Helvetica Light"/>
            </a:endParaRPr>
          </a:p>
          <a:p>
            <a:pPr lvl="1" marL="742950" indent="-285750">
              <a:spcBef>
                <a:spcPts val="400"/>
              </a:spcBef>
              <a:defRPr sz="1800">
                <a:latin typeface="Helvetica Light"/>
                <a:ea typeface="Helvetica Light"/>
                <a:cs typeface="Helvetica Light"/>
                <a:sym typeface="Helvetica Light"/>
              </a:defRPr>
            </a:pPr>
            <a:r>
              <a:t>meteen bij het </a:t>
            </a:r>
            <a:r>
              <a:rPr i="1"/>
              <a:t>instantieren</a:t>
            </a:r>
            <a:r>
              <a:t> van het array</a:t>
            </a:r>
            <a:endParaRPr sz="2800"/>
          </a:p>
          <a:p>
            <a:pPr lvl="1" marL="0" indent="457200">
              <a:spcBef>
                <a:spcPts val="300"/>
              </a:spcBef>
              <a:buSzTx/>
              <a:buNone/>
              <a:defRPr sz="1600">
                <a:solidFill>
                  <a:srgbClr val="0000FF"/>
                </a:solidFill>
                <a:latin typeface="Consolas"/>
                <a:ea typeface="Consolas"/>
                <a:cs typeface="Consolas"/>
                <a:sym typeface="Consolas"/>
              </a:defRPr>
            </a:pPr>
            <a:r>
              <a:t>	</a:t>
            </a:r>
            <a:r>
              <a:rPr sz="1200"/>
              <a:t>double</a:t>
            </a:r>
            <a:r>
              <a:rPr sz="1200">
                <a:solidFill>
                  <a:srgbClr val="000000"/>
                </a:solidFill>
              </a:rPr>
              <a:t>[] getallen; </a:t>
            </a:r>
            <a:r>
              <a:rPr sz="1200">
                <a:solidFill>
                  <a:srgbClr val="00B050"/>
                </a:solidFill>
              </a:rPr>
              <a:t>//declareren</a:t>
            </a:r>
            <a:endParaRPr sz="2800"/>
          </a:p>
          <a:p>
            <a:pPr lvl="1" marL="0" indent="457200">
              <a:spcBef>
                <a:spcPts val="200"/>
              </a:spcBef>
              <a:buSzTx/>
              <a:buNone/>
              <a:defRPr sz="1200">
                <a:solidFill>
                  <a:srgbClr val="00B050"/>
                </a:solidFill>
                <a:latin typeface="Consolas"/>
                <a:ea typeface="Consolas"/>
                <a:cs typeface="Consolas"/>
                <a:sym typeface="Consolas"/>
              </a:defRPr>
            </a:pPr>
            <a:r>
              <a:t>	//instanieren middels new en meteen initialiseren: </a:t>
            </a:r>
            <a:endParaRPr sz="2800"/>
          </a:p>
          <a:p>
            <a:pPr lvl="1" marL="0" indent="457200">
              <a:spcBef>
                <a:spcPts val="200"/>
              </a:spcBef>
              <a:buSzTx/>
              <a:buNone/>
              <a:defRPr sz="1200">
                <a:solidFill>
                  <a:srgbClr val="000000"/>
                </a:solidFill>
                <a:latin typeface="Consolas"/>
                <a:ea typeface="Consolas"/>
                <a:cs typeface="Consolas"/>
                <a:sym typeface="Consolas"/>
              </a:defRPr>
            </a:pPr>
            <a:r>
              <a:t>	getallen = </a:t>
            </a:r>
            <a:r>
              <a:rPr>
                <a:solidFill>
                  <a:srgbClr val="0000FF"/>
                </a:solidFill>
              </a:rPr>
              <a:t>new</a:t>
            </a:r>
            <a:r>
              <a:t> </a:t>
            </a:r>
            <a:r>
              <a:rPr>
                <a:solidFill>
                  <a:srgbClr val="0000FF"/>
                </a:solidFill>
              </a:rPr>
              <a:t>double</a:t>
            </a:r>
            <a:r>
              <a:t>[3] { 2.5, 3.5, 4.3}</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Content Placeholder 2"/>
          <p:cNvSpPr txBox="1"/>
          <p:nvPr>
            <p:ph type="body" idx="1"/>
          </p:nvPr>
        </p:nvSpPr>
        <p:spPr>
          <a:xfrm>
            <a:off x="533400" y="1556791"/>
            <a:ext cx="8153400" cy="4320482"/>
          </a:xfrm>
          <a:prstGeom prst="rect">
            <a:avLst/>
          </a:prstGeom>
        </p:spPr>
        <p:txBody>
          <a:bodyPr anchor="ctr"/>
          <a:lstStyle/>
          <a:p>
            <a:pPr marL="0" indent="0" algn="ctr">
              <a:spcBef>
                <a:spcPts val="1400"/>
              </a:spcBef>
              <a:buSzTx/>
              <a:buNone/>
              <a:defRPr sz="6000">
                <a:latin typeface="Helvetica Light"/>
                <a:ea typeface="Helvetica Light"/>
                <a:cs typeface="Helvetica Light"/>
                <a:sym typeface="Helvetica Light"/>
              </a:defRPr>
            </a:pPr>
            <a:r>
              <a:t>Een string ook een soort (</a:t>
            </a:r>
            <a:r>
              <a:rPr>
                <a:solidFill>
                  <a:srgbClr val="0000FF"/>
                </a:solidFill>
                <a:latin typeface="Consolas"/>
                <a:ea typeface="Consolas"/>
                <a:cs typeface="Consolas"/>
                <a:sym typeface="Consolas"/>
              </a:rPr>
              <a:t>char</a:t>
            </a:r>
            <a:r>
              <a:t>) array is?</a:t>
            </a:r>
          </a:p>
        </p:txBody>
      </p:sp>
      <p:sp>
        <p:nvSpPr>
          <p:cNvPr id="322" name="Slide Number Placeholder 4"/>
          <p:cNvSpPr txBox="1"/>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val="1"/>
            </a:ext>
          </a:extLst>
        </p:spPr>
        <p:txBody>
          <a:bodyPr/>
          <a:lstStyle>
            <a:lvl1pPr>
              <a:defRPr>
                <a:latin typeface="Fontys Frutiger"/>
                <a:ea typeface="Fontys Frutiger"/>
                <a:cs typeface="Fontys Frutiger"/>
                <a:sym typeface="Fontys Frutiger"/>
              </a:defRPr>
            </a:lvl1pPr>
          </a:lstStyle>
          <a:p>
            <a:pPr/>
            <a:fld id="{86CB4B4D-7CA3-9044-876B-883B54F8677D}" type="slidenum"/>
          </a:p>
        </p:txBody>
      </p:sp>
      <p:sp>
        <p:nvSpPr>
          <p:cNvPr id="323" name="Title 1"/>
          <p:cNvSpPr txBox="1"/>
          <p:nvPr>
            <p:ph type="title"/>
          </p:nvPr>
        </p:nvSpPr>
        <p:spPr>
          <a:prstGeom prst="rect">
            <a:avLst/>
          </a:prstGeom>
        </p:spPr>
        <p:txBody>
          <a:bodyPr/>
          <a:lstStyle>
            <a:lvl1pPr defTabSz="603504">
              <a:defRPr b="0" sz="3960">
                <a:latin typeface="Helvetica Light"/>
                <a:ea typeface="Helvetica Light"/>
                <a:cs typeface="Helvetica Light"/>
                <a:sym typeface="Helvetica Light"/>
              </a:defRPr>
            </a:lvl1pPr>
          </a:lstStyle>
          <a:p>
            <a:pPr/>
            <a:r>
              <a:t>Wist je dat…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Content Placeholder 2"/>
          <p:cNvSpPr txBox="1"/>
          <p:nvPr>
            <p:ph type="body" idx="1"/>
          </p:nvPr>
        </p:nvSpPr>
        <p:spPr>
          <a:xfrm>
            <a:off x="533400" y="1556791"/>
            <a:ext cx="8153400" cy="4320482"/>
          </a:xfrm>
          <a:prstGeom prst="rect">
            <a:avLst/>
          </a:prstGeom>
        </p:spPr>
        <p:txBody>
          <a:bodyPr/>
          <a:lstStyle/>
          <a:p>
            <a:pPr>
              <a:defRPr>
                <a:latin typeface="Helvetica Light"/>
                <a:ea typeface="Helvetica Light"/>
                <a:cs typeface="Helvetica Light"/>
                <a:sym typeface="Helvetica Light"/>
              </a:defRPr>
            </a:pPr>
            <a:r>
              <a:t>Een array heeft een vaste grootte.</a:t>
            </a:r>
          </a:p>
          <a:p>
            <a:pPr>
              <a:defRPr>
                <a:latin typeface="Helvetica Light"/>
                <a:ea typeface="Helvetica Light"/>
                <a:cs typeface="Helvetica Light"/>
                <a:sym typeface="Helvetica Light"/>
              </a:defRPr>
            </a:pPr>
            <a:r>
              <a:t>Bevat variabelen van hetzelfde type.</a:t>
            </a:r>
          </a:p>
          <a:p>
            <a:pPr>
              <a:defRPr>
                <a:latin typeface="Helvetica Light"/>
                <a:ea typeface="Helvetica Light"/>
                <a:cs typeface="Helvetica Light"/>
                <a:sym typeface="Helvetica Light"/>
              </a:defRPr>
            </a:pPr>
            <a:r>
              <a:t>Dus bijvoorbeeld ook van je eigen klasse!</a:t>
            </a:r>
          </a:p>
          <a:p>
            <a:pPr>
              <a:defRPr>
                <a:latin typeface="Helvetica Light"/>
                <a:ea typeface="Helvetica Light"/>
                <a:cs typeface="Helvetica Light"/>
                <a:sym typeface="Helvetica Light"/>
              </a:defRPr>
            </a:pPr>
            <a:r>
              <a:t>Gebruik [blokhaken] voor in- en uitlezen.</a:t>
            </a:r>
          </a:p>
        </p:txBody>
      </p:sp>
      <p:sp>
        <p:nvSpPr>
          <p:cNvPr id="328" name="Slide Number Placeholder 4"/>
          <p:cNvSpPr txBox="1"/>
          <p:nvPr>
            <p:ph type="sldNum" sz="quarter" idx="4294967295"/>
          </p:nvPr>
        </p:nvSpPr>
        <p:spPr>
          <a:xfrm>
            <a:off x="8497901" y="6429270"/>
            <a:ext cx="188899" cy="269241"/>
          </a:xfrm>
          <a:prstGeom prst="rect">
            <a:avLst/>
          </a:prstGeom>
          <a:extLst>
            <a:ext uri="{C572A759-6A51-4108-AA02-DFA0A04FC94B}">
              <ma14:wrappingTextBoxFlag xmlns:ma14="http://schemas.microsoft.com/office/mac/drawingml/2011/main" val="1"/>
            </a:ext>
          </a:extLst>
        </p:spPr>
        <p:txBody>
          <a:bodyPr/>
          <a:lstStyle>
            <a:lvl1pPr>
              <a:defRPr>
                <a:latin typeface="Fontys Frutiger"/>
                <a:ea typeface="Fontys Frutiger"/>
                <a:cs typeface="Fontys Frutiger"/>
                <a:sym typeface="Fontys Frutiger"/>
              </a:defRPr>
            </a:lvl1pPr>
          </a:lstStyle>
          <a:p>
            <a:pPr/>
            <a:fld id="{86CB4B4D-7CA3-9044-876B-883B54F8677D}" type="slidenum"/>
          </a:p>
        </p:txBody>
      </p:sp>
      <p:sp>
        <p:nvSpPr>
          <p:cNvPr id="329" name="Title 1"/>
          <p:cNvSpPr txBox="1"/>
          <p:nvPr>
            <p:ph type="title"/>
          </p:nvPr>
        </p:nvSpPr>
        <p:spPr>
          <a:prstGeom prst="rect">
            <a:avLst/>
          </a:prstGeom>
        </p:spPr>
        <p:txBody>
          <a:bodyPr/>
          <a:lstStyle>
            <a:lvl1pPr defTabSz="603504">
              <a:defRPr b="0" sz="3960">
                <a:latin typeface="Helvetica Light"/>
                <a:ea typeface="Helvetica Light"/>
                <a:cs typeface="Helvetica Light"/>
                <a:sym typeface="Helvetica Light"/>
              </a:defRPr>
            </a:lvl1pPr>
          </a:lstStyle>
          <a:p>
            <a:pPr/>
            <a:r>
              <a:t>Samenvatting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ntys">
  <a:themeElements>
    <a:clrScheme name="Fontys">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Fontys">
      <a:majorFont>
        <a:latin typeface="Calibri"/>
        <a:ea typeface="Calibri"/>
        <a:cs typeface="Calibri"/>
      </a:majorFont>
      <a:minorFont>
        <a:latin typeface="Helvetica"/>
        <a:ea typeface="Helvetica"/>
        <a:cs typeface="Helvetica"/>
      </a:minorFont>
    </a:fontScheme>
    <a:fmtScheme name="Fonty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ntys">
  <a:themeElements>
    <a:clrScheme name="Fontys">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Fontys">
      <a:majorFont>
        <a:latin typeface="Calibri"/>
        <a:ea typeface="Calibri"/>
        <a:cs typeface="Calibri"/>
      </a:majorFont>
      <a:minorFont>
        <a:latin typeface="Helvetica"/>
        <a:ea typeface="Helvetica"/>
        <a:cs typeface="Helvetica"/>
      </a:minorFont>
    </a:fontScheme>
    <a:fmtScheme name="Fonty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ontys Frutiger"/>
            <a:ea typeface="Fontys Frutiger"/>
            <a:cs typeface="Fontys Frutiger"/>
            <a:sym typeface="Fontys Frutig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