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63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70076"/>
    <a:srgbClr val="26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1" autoAdjust="0"/>
    <p:restoredTop sz="94638" autoAdjust="0"/>
  </p:normalViewPr>
  <p:slideViewPr>
    <p:cSldViewPr>
      <p:cViewPr varScale="1">
        <p:scale>
          <a:sx n="93" d="100"/>
          <a:sy n="93" d="100"/>
        </p:scale>
        <p:origin x="-13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Fontys Frutiger" charset="0"/>
              </a:defRPr>
            </a:lvl1pPr>
          </a:lstStyle>
          <a:p>
            <a:endParaRPr lang="nl-NL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Fontys Frutiger" charset="0"/>
              </a:defRPr>
            </a:lvl1pPr>
          </a:lstStyle>
          <a:p>
            <a:fld id="{E08E4B52-91AD-CB47-9CF7-94E952E29DF2}" type="datetime1">
              <a:rPr lang="nl-NL" smtClean="0"/>
              <a:t>22-10-2015</a:t>
            </a:fld>
            <a:endParaRPr lang="nl-NL"/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Fontys Frutiger" charset="0"/>
              </a:defRPr>
            </a:lvl1pPr>
          </a:lstStyle>
          <a:p>
            <a:endParaRPr lang="nl-NL"/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Fontys Frutiger" charset="0"/>
              </a:defRPr>
            </a:lvl1pPr>
          </a:lstStyle>
          <a:p>
            <a:fld id="{3E9E5D1A-8207-F74E-847F-AC80C53CE032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11696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fld id="{B84C9008-6D53-5049-B516-F0DE16816FD9}" type="datetime1">
              <a:rPr lang="nl-NL" smtClean="0"/>
              <a:t>22-10-2015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fld id="{A995DA3A-915F-4D4C-A97C-252687C1E63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01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fld id="{513CBD93-3318-4B48-B3BC-79E8361AB13D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fld id="{513CBD93-3318-4B48-B3BC-79E8361AB13D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513CBD93-3318-4B48-B3BC-79E8361AB13D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2" name="Afbeelding 1" descr="ppt-volgsheet_NL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3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chemeClr val="bg1">
                    <a:lumMod val="50000"/>
                  </a:schemeClr>
                </a:solidFill>
              </a:rPr>
              <a:t>OIS12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/>
              <a:t/>
            </a:r>
            <a:br>
              <a:rPr lang="nl-NL"/>
            </a:br>
            <a:r>
              <a:rPr lang="nl-NL" smtClean="0"/>
              <a:t>Enumeraties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07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/>
              <a:t>Enumeraties of kortweg </a:t>
            </a:r>
            <a:r>
              <a:rPr lang="nl-NL" sz="2400" dirty="0" err="1" smtClean="0"/>
              <a:t>enum’s</a:t>
            </a:r>
            <a:r>
              <a:rPr lang="nl-NL" sz="2400" dirty="0" smtClean="0"/>
              <a:t> </a:t>
            </a:r>
            <a:r>
              <a:rPr lang="nl-NL" sz="2400" dirty="0"/>
              <a:t>stellen je in staat items op een gestructureerde, geordende manier voor te stellen</a:t>
            </a:r>
            <a:r>
              <a:rPr lang="nl-NL" sz="2400" dirty="0" smtClean="0"/>
              <a:t>.</a:t>
            </a:r>
          </a:p>
          <a:p>
            <a:r>
              <a:rPr lang="nl-NL" sz="2400" dirty="0"/>
              <a:t>Een enumeratie zorgt ervoor dat de elementen aan te spreken zijn met een naam, maar worden intern genummerd (standaard vanaf 0). </a:t>
            </a:r>
          </a:p>
          <a:p>
            <a:r>
              <a:rPr lang="nl-NL" sz="2400" dirty="0"/>
              <a:t>Met een enumeratie heb je onmiddellijk de Visual Studio </a:t>
            </a:r>
            <a:r>
              <a:rPr lang="nl-NL" sz="2400" dirty="0" err="1"/>
              <a:t>Intellisense</a:t>
            </a:r>
            <a:r>
              <a:rPr lang="nl-NL" sz="2400" dirty="0"/>
              <a:t> ter beschikking en </a:t>
            </a:r>
            <a:r>
              <a:rPr lang="nl-NL" sz="2400" dirty="0" smtClean="0"/>
              <a:t>behoed </a:t>
            </a:r>
            <a:r>
              <a:rPr lang="nl-NL" sz="2400" dirty="0"/>
              <a:t>je jezelf voor tikfouten en logische fouten.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3CBD93-3318-4B48-B3BC-79E8361AB13D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Enum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48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355976" y="1556792"/>
            <a:ext cx="4330824" cy="4320480"/>
          </a:xfrm>
        </p:spPr>
        <p:txBody>
          <a:bodyPr/>
          <a:lstStyle/>
          <a:p>
            <a:pPr marL="0" indent="0">
              <a:buNone/>
            </a:pPr>
            <a:r>
              <a:rPr lang="nl-NL" sz="1800" dirty="0" smtClean="0"/>
              <a:t>Dan is mogelijk: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4294967295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nl-NL" dirty="0" smtClean="0"/>
              <a:t>SE12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3CBD93-3318-4B48-B3BC-79E8361AB13D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 </a:t>
            </a:r>
            <a:r>
              <a:rPr lang="nl-NL" dirty="0" err="1" smtClean="0"/>
              <a:t>enum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539552" y="1556792"/>
            <a:ext cx="3456384" cy="331236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800" dirty="0" err="1">
                <a:solidFill>
                  <a:srgbClr val="0000FF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e</a:t>
            </a:r>
            <a:r>
              <a:rPr kumimoji="0" lang="nl-NL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num</a:t>
            </a:r>
            <a:r>
              <a:rPr kumimoji="0" lang="nl-NL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 </a:t>
            </a:r>
            <a:r>
              <a:rPr kumimoji="0" lang="nl-NL" sz="18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Dag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800" dirty="0" smtClean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   Zondag,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80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 </a:t>
            </a:r>
            <a:r>
              <a:rPr lang="nl-NL" sz="1800" dirty="0" smtClean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  Maandag,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 </a:t>
            </a:r>
            <a:r>
              <a:rPr kumimoji="0" lang="nl-NL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  Dinsdag,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80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 </a:t>
            </a:r>
            <a:r>
              <a:rPr lang="nl-NL" sz="1800" dirty="0" smtClean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  Woensdag,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 </a:t>
            </a:r>
            <a:r>
              <a:rPr kumimoji="0" lang="nl-NL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  Donderdag,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80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 </a:t>
            </a:r>
            <a:r>
              <a:rPr lang="nl-NL" sz="1800" dirty="0" smtClean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  Vrijdag,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 </a:t>
            </a:r>
            <a:r>
              <a:rPr kumimoji="0" lang="nl-NL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  Zaterdag</a:t>
            </a:r>
            <a:endParaRPr lang="nl-NL" sz="1800" dirty="0" smtClean="0">
              <a:solidFill>
                <a:srgbClr val="000000"/>
              </a:solidFill>
              <a:latin typeface="Courier New" pitchFamily="49" charset="0"/>
              <a:ea typeface="ＭＳ Ｐゴシック" charset="0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}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4427984" y="2204864"/>
            <a:ext cx="3456384" cy="93610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Dag</a:t>
            </a:r>
            <a:r>
              <a:rPr kumimoji="0" lang="nl-NL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charset="0"/>
                <a:cs typeface="Courier New" pitchFamily="49" charset="0"/>
              </a:rPr>
              <a:t> 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800" dirty="0" smtClean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d = </a:t>
            </a:r>
            <a:r>
              <a:rPr lang="nl-NL" sz="1800" dirty="0" err="1" smtClean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Dag.Woensdag</a:t>
            </a:r>
            <a:r>
              <a:rPr lang="nl-NL" sz="1800" dirty="0" smtClean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;</a:t>
            </a:r>
            <a:endParaRPr kumimoji="0" lang="nl-NL" sz="18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ＭＳ Ｐゴシック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0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539552" y="908720"/>
            <a:ext cx="7632848" cy="338437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nl-NL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nl-N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Persoon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l-NL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naam;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 }</a:t>
            </a:r>
          </a:p>
          <a:p>
            <a:pPr marL="0" indent="0">
              <a:buNone/>
            </a:pPr>
            <a:endParaRPr lang="nl-NL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l-NL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Persoon(</a:t>
            </a:r>
            <a:r>
              <a:rPr lang="nl-NL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Naam) </a:t>
            </a:r>
            <a:r>
              <a:rPr lang="nl-N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nl-N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  <a:endParaRPr lang="nl-NL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naam = Naam;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l-N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br>
              <a:rPr lang="nl-N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nl-N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endParaRPr lang="nl-NL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nl-NL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3CBD93-3318-4B48-B3BC-79E8361AB13D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53400" cy="685800"/>
          </a:xfrm>
        </p:spPr>
        <p:txBody>
          <a:bodyPr/>
          <a:lstStyle/>
          <a:p>
            <a:r>
              <a:rPr lang="nl-NL" dirty="0" err="1" smtClean="0"/>
              <a:t>ToString</a:t>
            </a:r>
            <a:r>
              <a:rPr lang="nl-NL" dirty="0" smtClean="0"/>
              <a:t>()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023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8038D1F586F949BDCB6D68F56E6650" ma:contentTypeVersion="1" ma:contentTypeDescription="Create a new document." ma:contentTypeScope="" ma:versionID="cd8d4eb37389dbde3a72667022213c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3E90709-7E18-4749-B1ED-5CC805BFA8B8}"/>
</file>

<file path=customXml/itemProps2.xml><?xml version="1.0" encoding="utf-8"?>
<ds:datastoreItem xmlns:ds="http://schemas.openxmlformats.org/officeDocument/2006/customXml" ds:itemID="{ABA2CB62-339A-45CC-94D9-6605DEC46DA1}"/>
</file>

<file path=customXml/itemProps3.xml><?xml version="1.0" encoding="utf-8"?>
<ds:datastoreItem xmlns:ds="http://schemas.openxmlformats.org/officeDocument/2006/customXml" ds:itemID="{D4075B2F-DF3C-47EB-9F68-D56AAA03D66C}"/>
</file>

<file path=docProps/app.xml><?xml version="1.0" encoding="utf-8"?>
<Properties xmlns="http://schemas.openxmlformats.org/officeDocument/2006/extended-properties" xmlns:vt="http://schemas.openxmlformats.org/officeDocument/2006/docPropsVTypes">
  <Template>Presentatie_versie2 VO</Template>
  <TotalTime>2288</TotalTime>
  <Words>135</Words>
  <Application>Microsoft Office PowerPoint</Application>
  <PresentationFormat>Diavoorstelling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Blank Presentation</vt:lpstr>
      <vt:lpstr>OIS12  Enumeraties  </vt:lpstr>
      <vt:lpstr>Enum</vt:lpstr>
      <vt:lpstr>Voorbeeld enum</vt:lpstr>
      <vt:lpstr>ToString()</vt:lpstr>
    </vt:vector>
  </TitlesOfParts>
  <Company>Fontys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SE12 W5 List en Enum</dc:title>
  <dc:creator>hnk</dc:creator>
  <cp:lastModifiedBy>Veldhuijzen,Marcel M.C.J.</cp:lastModifiedBy>
  <cp:revision>147</cp:revision>
  <cp:lastPrinted>2011-11-24T10:33:12Z</cp:lastPrinted>
  <dcterms:created xsi:type="dcterms:W3CDTF">2004-10-12T17:10:59Z</dcterms:created>
  <dcterms:modified xsi:type="dcterms:W3CDTF">2015-10-22T06:21:08Z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0x010100B58038D1F586F949BDCB6D68F56E6650</vt:lpwstr>
  </property>
  <property fmtid="{D5CDD505-2E9C-101B-9397-08002B2CF9AE}" pid="3" name="Categorie">
    <vt:lpwstr>Sheets</vt:lpwstr>
  </property>
  <property fmtid="{D5CDD505-2E9C-101B-9397-08002B2CF9AE}" pid="4" name="Onderwerp">
    <vt:lpwstr>Sheets</vt:lpwstr>
  </property>
  <property fmtid="{D5CDD505-2E9C-101B-9397-08002B2CF9AE}" pid="5" name="vak">
    <vt:lpwstr>SE12   - Software Engineering</vt:lpwstr>
  </property>
  <property fmtid="{D5CDD505-2E9C-101B-9397-08002B2CF9AE}" pid="6" name="aangemaakt">
    <vt:filetime>2012-11-21T23:00:00Z</vt:filetime>
  </property>
</Properties>
</file>