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70076"/>
    <a:srgbClr val="260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8" autoAdjust="0"/>
    <p:restoredTop sz="94648" autoAdjust="0"/>
  </p:normalViewPr>
  <p:slideViewPr>
    <p:cSldViewPr>
      <p:cViewPr varScale="1">
        <p:scale>
          <a:sx n="117" d="100"/>
          <a:sy n="117" d="100"/>
        </p:scale>
        <p:origin x="160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60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Fontys Frutiger" charset="0"/>
              </a:defRPr>
            </a:lvl1pPr>
          </a:lstStyle>
          <a:p>
            <a:endParaRPr lang="nl-NL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Fontys Frutiger" charset="0"/>
              </a:defRPr>
            </a:lvl1pPr>
          </a:lstStyle>
          <a:p>
            <a:fld id="{E08E4B52-91AD-CB47-9CF7-94E952E29DF2}" type="datetime1">
              <a:rPr lang="nl-NL" smtClean="0"/>
              <a:t>21-07-2021</a:t>
            </a:fld>
            <a:endParaRPr lang="nl-NL"/>
          </a:p>
        </p:txBody>
      </p:sp>
      <p:sp>
        <p:nvSpPr>
          <p:cNvPr id="251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Fontys Frutiger" charset="0"/>
              </a:defRPr>
            </a:lvl1pPr>
          </a:lstStyle>
          <a:p>
            <a:endParaRPr lang="nl-NL"/>
          </a:p>
        </p:txBody>
      </p:sp>
      <p:sp>
        <p:nvSpPr>
          <p:cNvPr id="251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Fontys Frutiger" charset="0"/>
              </a:defRPr>
            </a:lvl1pPr>
          </a:lstStyle>
          <a:p>
            <a:fld id="{3E9E5D1A-8207-F74E-847F-AC80C53CE032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116960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fld id="{B84C9008-6D53-5049-B516-F0DE16816FD9}" type="datetime1">
              <a:rPr lang="nl-NL" smtClean="0"/>
              <a:t>21-07-2021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fld id="{A995DA3A-915F-4D4C-A97C-252687C1E6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015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fld id="{513CBD93-3318-4B48-B3BC-79E8361AB13D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fld id="{513CBD93-3318-4B48-B3BC-79E8361AB13D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513CBD93-3318-4B48-B3BC-79E8361AB13D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2" name="Afbeelding 1" descr="ppt-volgsheet_NL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1" r:id="rId2"/>
    <p:sldLayoutId id="2147483653" r:id="rId3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nl-NL" dirty="0"/>
            </a:br>
            <a:r>
              <a:rPr lang="nl-NL" dirty="0" err="1"/>
              <a:t>Enums</a:t>
            </a:r>
            <a:br>
              <a:rPr lang="nl-NL" dirty="0"/>
            </a:b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4071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400" dirty="0"/>
              <a:t>Enumeraties of kortweg </a:t>
            </a:r>
            <a:r>
              <a:rPr lang="nl-NL" sz="2400" dirty="0" err="1"/>
              <a:t>enum’s</a:t>
            </a:r>
            <a:r>
              <a:rPr lang="nl-NL" sz="2400" dirty="0"/>
              <a:t> stellen je in staat items op een gestructureerde, geordende manier voor te stellen. </a:t>
            </a:r>
          </a:p>
          <a:p>
            <a:r>
              <a:rPr lang="nl-NL" sz="2400" dirty="0"/>
              <a:t>Een enumeratie zorgt ervoor dat de elementen aan te spreken zijn met een naam, maar worden intern genummerd (standaard vanaf 0). </a:t>
            </a:r>
          </a:p>
          <a:p>
            <a:r>
              <a:rPr lang="nl-NL" sz="2400" dirty="0"/>
              <a:t>Met een enumeratie heb je onmiddellijk de Visual Studio </a:t>
            </a:r>
            <a:r>
              <a:rPr lang="nl-NL" sz="2400" dirty="0" err="1"/>
              <a:t>Intellisense</a:t>
            </a:r>
            <a:r>
              <a:rPr lang="nl-NL" sz="2400" dirty="0"/>
              <a:t> ter beschikking en behoed je jezelf voor tikfouten en logische fouten.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3CBD93-3318-4B48-B3BC-79E8361AB13D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Enum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4897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355976" y="1556792"/>
            <a:ext cx="4330824" cy="4320480"/>
          </a:xfrm>
        </p:spPr>
        <p:txBody>
          <a:bodyPr/>
          <a:lstStyle/>
          <a:p>
            <a:pPr marL="0" indent="0">
              <a:buNone/>
            </a:pPr>
            <a:r>
              <a:rPr lang="nl-NL" sz="1800" dirty="0"/>
              <a:t>Dan is mogelijk: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4294967295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nl-NL" dirty="0"/>
              <a:t>SE12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3CBD93-3318-4B48-B3BC-79E8361AB13D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</a:t>
            </a:r>
            <a:r>
              <a:rPr lang="nl-NL" dirty="0" err="1"/>
              <a:t>enum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 bwMode="auto">
          <a:xfrm>
            <a:off x="539552" y="1556792"/>
            <a:ext cx="3456384" cy="33123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800" dirty="0" err="1">
                <a:solidFill>
                  <a:srgbClr val="0000FF"/>
                </a:solidFill>
                <a:latin typeface="Courier New" pitchFamily="49" charset="0"/>
                <a:ea typeface="ＭＳ Ｐゴシック" charset="0"/>
                <a:cs typeface="Courier New" pitchFamily="49" charset="0"/>
              </a:rPr>
              <a:t>e</a:t>
            </a:r>
            <a:r>
              <a:rPr kumimoji="0" lang="nl-NL" sz="1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ＭＳ Ｐゴシック" charset="0"/>
                <a:cs typeface="Courier New" pitchFamily="49" charset="0"/>
              </a:rPr>
              <a:t>num</a:t>
            </a:r>
            <a:r>
              <a:rPr kumimoji="0" lang="nl-N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charset="0"/>
                <a:cs typeface="Courier New" pitchFamily="49" charset="0"/>
              </a:rPr>
              <a:t> </a:t>
            </a:r>
            <a:r>
              <a:rPr kumimoji="0" lang="nl-NL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urier New" pitchFamily="49" charset="0"/>
                <a:ea typeface="ＭＳ Ｐゴシック" charset="0"/>
                <a:cs typeface="Courier New" pitchFamily="49" charset="0"/>
              </a:rPr>
              <a:t>Dag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80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charset="0"/>
                <a:cs typeface="Courier New" pitchFamily="49" charset="0"/>
              </a:rPr>
              <a:t>   Zondag,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80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Courier New" pitchFamily="49" charset="0"/>
              </a:rPr>
              <a:t>   Maandag,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charset="0"/>
                <a:cs typeface="Courier New" pitchFamily="49" charset="0"/>
              </a:rPr>
              <a:t>   Dinsdag,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80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Courier New" pitchFamily="49" charset="0"/>
              </a:rPr>
              <a:t>   Woensdag,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charset="0"/>
                <a:cs typeface="Courier New" pitchFamily="49" charset="0"/>
              </a:rPr>
              <a:t>   Donderdag,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80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Courier New" pitchFamily="49" charset="0"/>
              </a:rPr>
              <a:t>   Vrijdag,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charset="0"/>
                <a:cs typeface="Courier New" pitchFamily="49" charset="0"/>
              </a:rPr>
              <a:t>   Zaterdag</a:t>
            </a:r>
            <a:endParaRPr lang="nl-NL" sz="1800" dirty="0">
              <a:solidFill>
                <a:srgbClr val="000000"/>
              </a:solidFill>
              <a:latin typeface="Courier New" pitchFamily="49" charset="0"/>
              <a:ea typeface="ＭＳ Ｐゴシック" charset="0"/>
              <a:cs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charset="0"/>
                <a:cs typeface="Courier New" pitchFamily="49" charset="0"/>
              </a:rPr>
              <a:t>}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4427984" y="2204864"/>
            <a:ext cx="3456384" cy="9361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urier New" pitchFamily="49" charset="0"/>
                <a:ea typeface="ＭＳ Ｐゴシック" charset="0"/>
                <a:cs typeface="Courier New" pitchFamily="49" charset="0"/>
              </a:rPr>
              <a:t>Dag</a:t>
            </a:r>
            <a:r>
              <a:rPr kumimoji="0" lang="nl-NL" sz="18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charset="0"/>
                <a:cs typeface="Courier New" pitchFamily="49" charset="0"/>
              </a:rPr>
              <a:t> d;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80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Courier New" pitchFamily="49" charset="0"/>
              </a:rPr>
              <a:t>d = </a:t>
            </a:r>
            <a:r>
              <a:rPr lang="nl-NL" sz="180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Courier New" pitchFamily="49" charset="0"/>
              </a:rPr>
              <a:t>Dag.Woensdag</a:t>
            </a:r>
            <a:r>
              <a:rPr lang="nl-NL" sz="180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Courier New" pitchFamily="49" charset="0"/>
              </a:rPr>
              <a:t>;</a:t>
            </a:r>
            <a:endParaRPr kumimoji="0" lang="nl-NL" sz="1800" b="0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ＭＳ Ｐゴシック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06330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8038D1F586F949BDCB6D68F56E6650" ma:contentTypeVersion="1" ma:contentTypeDescription="Create a new document." ma:contentTypeScope="" ma:versionID="cd8d4eb37389dbde3a72667022213ca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3E90709-7E18-4749-B1ED-5CC805BFA8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BA2CB62-339A-45CC-94D9-6605DEC46D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075B2F-DF3C-47EB-9F68-D56AAA03D66C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Presentatie_versie2 VO</Template>
  <TotalTime>2290</TotalTime>
  <Words>112</Words>
  <Application>Microsoft Macintosh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Fontys Frutiger</vt:lpstr>
      <vt:lpstr>Arial</vt:lpstr>
      <vt:lpstr>Courier New</vt:lpstr>
      <vt:lpstr>Times</vt:lpstr>
      <vt:lpstr>Times New Roman</vt:lpstr>
      <vt:lpstr>Blank Presentation</vt:lpstr>
      <vt:lpstr> Enums  </vt:lpstr>
      <vt:lpstr>Enum</vt:lpstr>
      <vt:lpstr>Voorbeeld enum</vt:lpstr>
    </vt:vector>
  </TitlesOfParts>
  <Company>Fontys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SE12 W5 List en Enum</dc:title>
  <dc:creator>hnk</dc:creator>
  <cp:lastModifiedBy>Crombach,Coen C.J.H.</cp:lastModifiedBy>
  <cp:revision>150</cp:revision>
  <cp:lastPrinted>2011-11-24T10:33:12Z</cp:lastPrinted>
  <dcterms:created xsi:type="dcterms:W3CDTF">2004-10-12T17:10:59Z</dcterms:created>
  <dcterms:modified xsi:type="dcterms:W3CDTF">2021-07-21T14:13:22Z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0x010100B58038D1F586F949BDCB6D68F56E6650</vt:lpwstr>
  </property>
  <property fmtid="{D5CDD505-2E9C-101B-9397-08002B2CF9AE}" pid="3" name="Categorie">
    <vt:lpwstr>Sheets</vt:lpwstr>
  </property>
  <property fmtid="{D5CDD505-2E9C-101B-9397-08002B2CF9AE}" pid="4" name="Onderwerp">
    <vt:lpwstr>Sheets</vt:lpwstr>
  </property>
  <property fmtid="{D5CDD505-2E9C-101B-9397-08002B2CF9AE}" pid="5" name="vak">
    <vt:lpwstr>SE12   - Software Engineering</vt:lpwstr>
  </property>
  <property fmtid="{D5CDD505-2E9C-101B-9397-08002B2CF9AE}" pid="6" name="aangemaakt">
    <vt:filetime>2012-11-21T23:00:00Z</vt:filetime>
  </property>
</Properties>
</file>