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7"/>
  </p:notesMasterIdLst>
  <p:handoutMasterIdLst>
    <p:handoutMasterId r:id="rId8"/>
  </p:handoutMasterIdLst>
  <p:sldIdLst>
    <p:sldId id="256" r:id="rId5"/>
    <p:sldId id="263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1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E08E4B52-91AD-CB47-9CF7-94E952E29DF2}" type="datetime1">
              <a:rPr lang="nl-NL" smtClean="0"/>
              <a:t>21-07-2021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3E9E5D1A-8207-F74E-847F-AC80C53CE03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1696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B84C9008-6D53-5049-B516-F0DE16816FD9}" type="datetime1">
              <a:rPr lang="nl-NL" smtClean="0"/>
              <a:t>21-07-2021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A995DA3A-915F-4D4C-A97C-252687C1E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1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" name="Afbeelding 1" descr="ppt-volgsheet_NL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3" r:id="rId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ToString</a:t>
            </a:r>
            <a:r>
              <a:rPr lang="nl-NL" dirty="0"/>
              <a:t>()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7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39552" y="908720"/>
            <a:ext cx="7632848" cy="43204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get; private set;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Name) </a:t>
            </a:r>
            <a:b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this.Name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Name;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b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b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b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CBD93-3318-4B48-B3BC-79E8361AB13D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53400" cy="685800"/>
          </a:xfrm>
        </p:spPr>
        <p:txBody>
          <a:bodyPr/>
          <a:lstStyle/>
          <a:p>
            <a:r>
              <a:rPr lang="nl-NL" dirty="0" err="1"/>
              <a:t>ToString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02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3E90709-7E18-4749-B1ED-5CC805BFA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A2CB62-339A-45CC-94D9-6605DEC46D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075B2F-DF3C-47EB-9F68-D56AAA03D66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2294</TotalTime>
  <Words>61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Fontys Frutiger</vt:lpstr>
      <vt:lpstr>Arial</vt:lpstr>
      <vt:lpstr>Consolas</vt:lpstr>
      <vt:lpstr>Courier New</vt:lpstr>
      <vt:lpstr>Times</vt:lpstr>
      <vt:lpstr>Times New Roman</vt:lpstr>
      <vt:lpstr>Blank Presentation</vt:lpstr>
      <vt:lpstr> override ToString()  </vt:lpstr>
      <vt:lpstr>ToString()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SE12 W5 List en Enum</dc:title>
  <dc:creator>hnk</dc:creator>
  <cp:lastModifiedBy>Crombach,Coen C.J.H.</cp:lastModifiedBy>
  <cp:revision>153</cp:revision>
  <cp:lastPrinted>2011-11-24T10:33:12Z</cp:lastPrinted>
  <dcterms:created xsi:type="dcterms:W3CDTF">2004-10-12T17:10:59Z</dcterms:created>
  <dcterms:modified xsi:type="dcterms:W3CDTF">2021-07-21T14:17:28Z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Categorie">
    <vt:lpwstr>Sheets</vt:lpwstr>
  </property>
  <property fmtid="{D5CDD505-2E9C-101B-9397-08002B2CF9AE}" pid="4" name="Onderwerp">
    <vt:lpwstr>Sheets</vt:lpwstr>
  </property>
  <property fmtid="{D5CDD505-2E9C-101B-9397-08002B2CF9AE}" pid="5" name="vak">
    <vt:lpwstr>SE12   - Software Engineering</vt:lpwstr>
  </property>
  <property fmtid="{D5CDD505-2E9C-101B-9397-08002B2CF9AE}" pid="6" name="aangemaakt">
    <vt:filetime>2012-11-21T23:00:00Z</vt:filetime>
  </property>
</Properties>
</file>