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2" r:id="rId7"/>
    <p:sldId id="267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12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Trail and error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tijd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oplevert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Oriëntatie</a:t>
            </a:r>
            <a:r>
              <a:rPr lang="en-US" sz="4000" dirty="0" smtClean="0"/>
              <a:t> ICT &amp; Software Engineering (OIS)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Keuzestructuren</a:t>
            </a:r>
            <a:endParaRPr lang="en-US" dirty="0" smtClean="0"/>
          </a:p>
          <a:p>
            <a:r>
              <a:rPr lang="en-US" smtClean="0"/>
              <a:t>Klasse</a:t>
            </a:r>
            <a:r>
              <a:rPr lang="en-US" dirty="0"/>
              <a:t>n</a:t>
            </a:r>
            <a:r>
              <a:rPr lang="en-US" smtClean="0"/>
              <a:t>structuur</a:t>
            </a:r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 err="1" smtClean="0"/>
              <a:t>aanmaken</a:t>
            </a:r>
            <a:r>
              <a:rPr lang="en-US" dirty="0" smtClean="0"/>
              <a:t> </a:t>
            </a:r>
            <a:r>
              <a:rPr lang="en-US" err="1" smtClean="0"/>
              <a:t>tijdens</a:t>
            </a:r>
            <a:r>
              <a:rPr lang="en-US" smtClean="0"/>
              <a:t> </a:t>
            </a:r>
            <a:r>
              <a:rPr lang="en-US" smtClean="0"/>
              <a:t>runtime.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Programma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Keuzestructuur</a:t>
            </a:r>
            <a:r>
              <a:rPr lang="en-US" dirty="0" smtClean="0"/>
              <a:t> (</a:t>
            </a:r>
            <a:r>
              <a:rPr lang="en-US" dirty="0" err="1" smtClean="0"/>
              <a:t>selectie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Voorbeelden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het </a:t>
            </a:r>
            <a:r>
              <a:rPr lang="en-US" sz="2400" dirty="0" err="1" smtClean="0"/>
              <a:t>dagelijks</a:t>
            </a:r>
            <a:r>
              <a:rPr lang="en-US" sz="2400" dirty="0" smtClean="0"/>
              <a:t> </a:t>
            </a:r>
            <a:r>
              <a:rPr lang="en-US" sz="2400" dirty="0" err="1" smtClean="0"/>
              <a:t>leven</a:t>
            </a:r>
            <a:r>
              <a:rPr lang="en-US" sz="2400" dirty="0" smtClean="0"/>
              <a:t>: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86000"/>
            <a:ext cx="36290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38400"/>
            <a:ext cx="27908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Keuzestructuur</a:t>
            </a:r>
            <a:r>
              <a:rPr lang="en-US" dirty="0" smtClean="0"/>
              <a:t> (</a:t>
            </a:r>
            <a:r>
              <a:rPr lang="en-US" dirty="0" err="1" smtClean="0"/>
              <a:t>selectie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Voorbeelden</a:t>
            </a:r>
            <a:r>
              <a:rPr lang="en-US" sz="2400" dirty="0" smtClean="0"/>
              <a:t> </a:t>
            </a:r>
            <a:r>
              <a:rPr lang="en-US" sz="2400" dirty="0" err="1" smtClean="0"/>
              <a:t>uit</a:t>
            </a:r>
            <a:r>
              <a:rPr lang="en-US" sz="2400" dirty="0" smtClean="0"/>
              <a:t> het </a:t>
            </a:r>
            <a:r>
              <a:rPr lang="en-US" sz="2400" dirty="0" err="1" smtClean="0"/>
              <a:t>dagelijks</a:t>
            </a:r>
            <a:r>
              <a:rPr lang="en-US" sz="2400" dirty="0" smtClean="0"/>
              <a:t> </a:t>
            </a:r>
            <a:r>
              <a:rPr lang="en-US" sz="2400" dirty="0" err="1" smtClean="0"/>
              <a:t>leven</a:t>
            </a:r>
            <a:r>
              <a:rPr lang="en-US" sz="2400" dirty="0" smtClean="0"/>
              <a:t>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92739"/>
            <a:ext cx="6400800" cy="392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Focus:</a:t>
            </a:r>
          </a:p>
          <a:p>
            <a:r>
              <a:rPr lang="en-US" dirty="0" err="1" smtClean="0"/>
              <a:t>Kijken</a:t>
            </a:r>
            <a:r>
              <a:rPr lang="en-US" dirty="0" smtClean="0"/>
              <a:t> hoe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dirty="0" smtClean="0"/>
              <a:t> </a:t>
            </a:r>
            <a:r>
              <a:rPr lang="en-US" dirty="0" err="1" smtClean="0"/>
              <a:t>eruit</a:t>
            </a:r>
            <a:r>
              <a:rPr lang="en-US" dirty="0" smtClean="0"/>
              <a:t> </a:t>
            </a:r>
            <a:r>
              <a:rPr lang="en-US" dirty="0" err="1" smtClean="0"/>
              <a:t>ziet</a:t>
            </a:r>
            <a:r>
              <a:rPr lang="en-US" dirty="0" smtClean="0"/>
              <a:t> (</a:t>
            </a:r>
            <a:r>
              <a:rPr lang="en-US" smtClean="0"/>
              <a:t>Form</a:t>
            </a:r>
            <a:r>
              <a:rPr lang="en-US" smtClean="0"/>
              <a:t>)</a:t>
            </a:r>
            <a:endParaRPr lang="en-US" dirty="0" smtClean="0"/>
          </a:p>
          <a:p>
            <a:r>
              <a:rPr lang="en-US" smtClean="0"/>
              <a:t>Stukje </a:t>
            </a:r>
            <a:r>
              <a:rPr lang="en-US" dirty="0" smtClean="0"/>
              <a:t>code </a:t>
            </a:r>
            <a:r>
              <a:rPr lang="en-US" dirty="0" err="1" smtClean="0"/>
              <a:t>uitvoeren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“</a:t>
            </a:r>
            <a:r>
              <a:rPr lang="en-US" dirty="0" err="1" smtClean="0"/>
              <a:t>waar</a:t>
            </a:r>
            <a:r>
              <a:rPr lang="en-US" dirty="0" smtClean="0"/>
              <a:t>” is.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Tip-van-de-dag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2819400"/>
            <a:ext cx="89916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tabLst/>
              <a:defRPr/>
            </a:pP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Weet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code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voordat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je het </a:t>
            </a:r>
            <a:r>
              <a:rPr kumimoji="0" lang="en-US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uitvoert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DA88BB29-3C71-472E-9850-F09BB8BD25FC}"/>
</file>

<file path=customXml/itemProps2.xml><?xml version="1.0" encoding="utf-8"?>
<ds:datastoreItem xmlns:ds="http://schemas.openxmlformats.org/officeDocument/2006/customXml" ds:itemID="{171A9F4B-9DE7-4E73-ADBC-29F88244397B}"/>
</file>

<file path=customXml/itemProps3.xml><?xml version="1.0" encoding="utf-8"?>
<ds:datastoreItem xmlns:ds="http://schemas.openxmlformats.org/officeDocument/2006/customXml" ds:itemID="{2AFE2239-7BC6-4FB5-8854-06051FB22065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2811</TotalTime>
  <Words>85</Words>
  <Application>Microsoft Office PowerPoint</Application>
  <PresentationFormat>Diavoorstelling (4:3)</PresentationFormat>
  <Paragraphs>21</Paragraphs>
  <Slides>6</Slides>
  <Notes>5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Concourse</vt:lpstr>
      <vt:lpstr>Oriëntatie ICT &amp; Software Engineering (OIS)</vt:lpstr>
      <vt:lpstr>Programma</vt:lpstr>
      <vt:lpstr>Keuzestructuur (selectie)</vt:lpstr>
      <vt:lpstr>Keuzestructuur (selectie)</vt:lpstr>
      <vt:lpstr>Demo</vt:lpstr>
      <vt:lpstr>Tip-van-de-dag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 - WK4 - Oriënteren - Keuzestructuren</dc:title>
  <dc:creator>Veldhuijzen,Marcel M.C.J.</dc:creator>
  <cp:lastModifiedBy>Veldhuijzen,Marcel M.C.J.</cp:lastModifiedBy>
  <cp:revision>223</cp:revision>
  <dcterms:created xsi:type="dcterms:W3CDTF">2006-08-16T00:00:00Z</dcterms:created>
  <dcterms:modified xsi:type="dcterms:W3CDTF">2015-05-28T05:44:41Z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36900</vt:r8>
  </property>
  <property fmtid="{D5CDD505-2E9C-101B-9397-08002B2CF9AE}" pid="4" name="Onderwerp">
    <vt:lpwstr>Sheets</vt:lpwstr>
  </property>
  <property fmtid="{D5CDD505-2E9C-101B-9397-08002B2CF9AE}" pid="5" name="Categorie">
    <vt:lpwstr>Sheets</vt:lpwstr>
  </property>
  <property fmtid="{D5CDD505-2E9C-101B-9397-08002B2CF9AE}" pid="6" name="vak">
    <vt:lpwstr>Oriëntatie ICT &amp; Software Engineering</vt:lpwstr>
  </property>
  <property fmtid="{D5CDD505-2E9C-101B-9397-08002B2CF9AE}" pid="7" name="aangemaakt">
    <vt:filetime>2011-02-20T23:00:00Z</vt:filetime>
  </property>
</Properties>
</file>