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0076"/>
    <a:srgbClr val="0000FF"/>
    <a:srgbClr val="260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1" autoAdjust="0"/>
    <p:restoredTop sz="88278" autoAdjust="0"/>
  </p:normalViewPr>
  <p:slideViewPr>
    <p:cSldViewPr>
      <p:cViewPr>
        <p:scale>
          <a:sx n="66" d="100"/>
          <a:sy n="66" d="100"/>
        </p:scale>
        <p:origin x="-1786" y="-54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60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Fontys Frutiger" charset="0"/>
              </a:defRPr>
            </a:lvl1pPr>
          </a:lstStyle>
          <a:p>
            <a:endParaRPr lang="nl-NL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Fontys Frutiger" charset="0"/>
              </a:defRPr>
            </a:lvl1pPr>
          </a:lstStyle>
          <a:p>
            <a:fld id="{E08E4B52-91AD-CB47-9CF7-94E952E29DF2}" type="datetime1">
              <a:rPr lang="nl-NL" smtClean="0"/>
              <a:t>24-9-2015</a:t>
            </a:fld>
            <a:endParaRPr lang="nl-NL"/>
          </a:p>
        </p:txBody>
      </p:sp>
      <p:sp>
        <p:nvSpPr>
          <p:cNvPr id="251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Fontys Frutiger" charset="0"/>
              </a:defRPr>
            </a:lvl1pPr>
          </a:lstStyle>
          <a:p>
            <a:endParaRPr lang="nl-NL"/>
          </a:p>
        </p:txBody>
      </p:sp>
      <p:sp>
        <p:nvSpPr>
          <p:cNvPr id="251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Fontys Frutiger" charset="0"/>
              </a:defRPr>
            </a:lvl1pPr>
          </a:lstStyle>
          <a:p>
            <a:fld id="{3E9E5D1A-8207-F74E-847F-AC80C53CE032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116960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fld id="{B84C9008-6D53-5049-B516-F0DE16816FD9}" type="datetime1">
              <a:rPr lang="nl-NL" smtClean="0"/>
              <a:t>24-9-2015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fld id="{A995DA3A-915F-4D4C-A97C-252687C1E63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015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Vraag: hoe krijg je ook de</a:t>
            </a:r>
            <a:r>
              <a:rPr lang="nl-NL" baseline="0" dirty="0" smtClean="0"/>
              <a:t> ingetypte tekst uit een </a:t>
            </a:r>
            <a:r>
              <a:rPr lang="nl-NL" baseline="0" dirty="0" err="1" smtClean="0"/>
              <a:t>TextBox</a:t>
            </a:r>
            <a:r>
              <a:rPr lang="nl-NL" baseline="0" dirty="0" smtClean="0"/>
              <a:t>? Antwoord: je moet ene property van die </a:t>
            </a:r>
            <a:r>
              <a:rPr lang="nl-NL" baseline="0" dirty="0" err="1" smtClean="0"/>
              <a:t>TextBox</a:t>
            </a:r>
            <a:r>
              <a:rPr lang="nl-NL" baseline="0" dirty="0" smtClean="0"/>
              <a:t> daarvoor gebruiken? Vraag 2: welk property?</a:t>
            </a:r>
            <a:endParaRPr lang="nl-NL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84C9008-6D53-5049-B516-F0DE16816FD9}" type="datetime1">
              <a:rPr lang="nl-NL" smtClean="0"/>
              <a:t>24-9-2015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95DA3A-915F-4D4C-A97C-252687C1E6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3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Probeer</a:t>
            </a:r>
            <a:r>
              <a:rPr lang="en-US" dirty="0" smtClean="0"/>
              <a:t> </a:t>
            </a:r>
            <a:r>
              <a:rPr lang="en-US" dirty="0" err="1" smtClean="0"/>
              <a:t>gerust</a:t>
            </a:r>
            <a:r>
              <a:rPr lang="en-US" dirty="0" smtClean="0"/>
              <a:t> </a:t>
            </a:r>
            <a:r>
              <a:rPr lang="en-US" dirty="0" err="1" smtClean="0"/>
              <a:t>eens</a:t>
            </a:r>
            <a:r>
              <a:rPr lang="en-US" dirty="0" smtClean="0"/>
              <a:t> </a:t>
            </a:r>
            <a:r>
              <a:rPr lang="en-US" dirty="0" err="1" smtClean="0"/>
              <a:t>iets</a:t>
            </a:r>
            <a:r>
              <a:rPr lang="en-US" dirty="0" smtClean="0"/>
              <a:t> </a:t>
            </a:r>
            <a:r>
              <a:rPr lang="en-US" dirty="0" err="1" smtClean="0"/>
              <a:t>anders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letterlijk</a:t>
            </a:r>
            <a:r>
              <a:rPr lang="en-US" dirty="0" smtClean="0"/>
              <a:t> </a:t>
            </a:r>
            <a:r>
              <a:rPr lang="en-US" dirty="0" err="1" smtClean="0"/>
              <a:t>gevraagd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. </a:t>
            </a:r>
            <a:r>
              <a:rPr lang="en-US" dirty="0" err="1" smtClean="0"/>
              <a:t>Spelen</a:t>
            </a:r>
            <a:r>
              <a:rPr lang="en-US" dirty="0" smtClean="0"/>
              <a:t>/</a:t>
            </a:r>
            <a:r>
              <a:rPr lang="en-US" dirty="0" err="1" smtClean="0"/>
              <a:t>experimenteren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leerzaam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(</a:t>
            </a:r>
            <a:r>
              <a:rPr lang="en-US" dirty="0" err="1" smtClean="0"/>
              <a:t>zolang</a:t>
            </a:r>
            <a:r>
              <a:rPr lang="en-US" dirty="0" smtClean="0"/>
              <a:t> je </a:t>
            </a:r>
            <a:r>
              <a:rPr lang="en-US" dirty="0" err="1" smtClean="0"/>
              <a:t>tenminste</a:t>
            </a:r>
            <a:r>
              <a:rPr lang="en-US" dirty="0" smtClean="0"/>
              <a:t> </a:t>
            </a:r>
            <a:r>
              <a:rPr lang="en-US" dirty="0" err="1" smtClean="0"/>
              <a:t>zorgt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het nog </a:t>
            </a:r>
            <a:r>
              <a:rPr lang="en-US" dirty="0" err="1" smtClean="0"/>
              <a:t>wat</a:t>
            </a:r>
            <a:r>
              <a:rPr lang="en-US" dirty="0" smtClean="0"/>
              <a:t> met </a:t>
            </a:r>
            <a:r>
              <a:rPr lang="en-US" dirty="0" err="1" smtClean="0"/>
              <a:t>programmeren</a:t>
            </a:r>
            <a:r>
              <a:rPr lang="en-US" dirty="0" smtClean="0"/>
              <a:t> van </a:t>
            </a:r>
            <a:r>
              <a:rPr lang="en-US" dirty="0" err="1" smtClean="0"/>
              <a:t>doen</a:t>
            </a:r>
            <a:r>
              <a:rPr lang="en-US" dirty="0" smtClean="0"/>
              <a:t> </a:t>
            </a:r>
            <a:r>
              <a:rPr lang="en-US" dirty="0" err="1" smtClean="0"/>
              <a:t>heeft</a:t>
            </a:r>
            <a:r>
              <a:rPr lang="en-US" dirty="0" smtClean="0"/>
              <a:t>).</a:t>
            </a:r>
          </a:p>
          <a:p>
            <a:endParaRPr lang="nl-NL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84C9008-6D53-5049-B516-F0DE16816FD9}" type="datetime1">
              <a:rPr lang="nl-NL" smtClean="0"/>
              <a:t>24-9-2015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995DA3A-915F-4D4C-A97C-252687C1E6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4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ppt-eerstesheet_NL_vindiap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0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8075240" cy="4107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69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764704"/>
            <a:ext cx="8143056" cy="47419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73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6629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48680"/>
            <a:ext cx="8153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en-US" dirty="0"/>
          </a:p>
        </p:txBody>
      </p:sp>
      <p:pic>
        <p:nvPicPr>
          <p:cNvPr id="2" name="Afbeelding 1" descr="ppt-volgsheet_NL.jpg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/>
        </p:blipFill>
        <p:spPr>
          <a:xfrm>
            <a:off x="0" y="5661248"/>
            <a:ext cx="1835696" cy="1069884"/>
          </a:xfrm>
          <a:prstGeom prst="rect">
            <a:avLst/>
          </a:prstGeom>
        </p:spPr>
      </p:pic>
      <p:sp>
        <p:nvSpPr>
          <p:cNvPr id="3297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6792"/>
            <a:ext cx="8153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1" r:id="rId2"/>
    <p:sldLayoutId id="2147483653" r:id="rId3"/>
    <p:sldLayoutId id="2147483656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200" b="1" i="0">
          <a:solidFill>
            <a:srgbClr val="570076"/>
          </a:solidFill>
          <a:latin typeface="Arial"/>
          <a:ea typeface="+mj-ea"/>
          <a:cs typeface="Arial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0" i="0">
          <a:solidFill>
            <a:srgbClr val="570076"/>
          </a:solidFill>
          <a:latin typeface="Arial"/>
          <a:ea typeface="+mn-ea"/>
          <a:cs typeface="Arial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b="0" i="0">
          <a:solidFill>
            <a:srgbClr val="570076"/>
          </a:solidFill>
          <a:latin typeface="Arial"/>
          <a:ea typeface="+mn-ea"/>
          <a:cs typeface="Arial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b="0" i="0">
          <a:solidFill>
            <a:srgbClr val="570076"/>
          </a:solidFill>
          <a:latin typeface="Arial"/>
          <a:ea typeface="+mn-ea"/>
          <a:cs typeface="Arial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b="0" i="0">
          <a:solidFill>
            <a:srgbClr val="570076"/>
          </a:solidFill>
          <a:latin typeface="Arial"/>
          <a:ea typeface="+mn-ea"/>
          <a:cs typeface="Arial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b="0" i="0">
          <a:solidFill>
            <a:srgbClr val="570076"/>
          </a:solidFill>
          <a:latin typeface="Arial"/>
          <a:ea typeface="+mn-ea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Oriëntatie ICT en Software Engineering</a:t>
            </a:r>
            <a:br>
              <a:rPr lang="nl-NL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nl-NL" dirty="0" smtClean="0"/>
              <a:t>Variabelen</a:t>
            </a:r>
            <a:r>
              <a:rPr lang="nl-NL" dirty="0"/>
              <a:t>, bewerkingen, </a:t>
            </a:r>
            <a:r>
              <a:rPr lang="nl-NL" dirty="0" smtClean="0"/>
              <a:t>conversies</a:t>
            </a:r>
            <a:br>
              <a:rPr lang="nl-NL" dirty="0" smtClean="0"/>
            </a:b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4071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Focus:</a:t>
            </a:r>
          </a:p>
          <a:p>
            <a:r>
              <a:rPr lang="en-US" dirty="0" err="1"/>
              <a:t>Getal</a:t>
            </a:r>
            <a:r>
              <a:rPr lang="en-US" dirty="0"/>
              <a:t> of </a:t>
            </a:r>
            <a:r>
              <a:rPr lang="en-US" dirty="0" err="1"/>
              <a:t>stukje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 </a:t>
            </a:r>
            <a:r>
              <a:rPr lang="en-US" dirty="0" err="1"/>
              <a:t>tijdelijk</a:t>
            </a:r>
            <a:r>
              <a:rPr lang="en-US" dirty="0"/>
              <a:t> </a:t>
            </a:r>
            <a:r>
              <a:rPr lang="en-US" dirty="0" err="1"/>
              <a:t>opslaan</a:t>
            </a:r>
            <a:endParaRPr lang="en-US" dirty="0"/>
          </a:p>
          <a:p>
            <a:r>
              <a:rPr lang="en-US" dirty="0" err="1"/>
              <a:t>Rekenen</a:t>
            </a:r>
            <a:r>
              <a:rPr lang="en-US" dirty="0"/>
              <a:t> met </a:t>
            </a:r>
            <a:r>
              <a:rPr lang="en-US" dirty="0" err="1"/>
              <a:t>getallen</a:t>
            </a:r>
            <a:endParaRPr lang="en-US" dirty="0"/>
          </a:p>
          <a:p>
            <a:r>
              <a:rPr lang="en-US" dirty="0" err="1"/>
              <a:t>Werken</a:t>
            </a:r>
            <a:r>
              <a:rPr lang="en-US" dirty="0"/>
              <a:t> met </a:t>
            </a:r>
            <a:r>
              <a:rPr lang="en-US" dirty="0" err="1"/>
              <a:t>teksten</a:t>
            </a:r>
            <a:endParaRPr lang="en-US" dirty="0"/>
          </a:p>
          <a:p>
            <a:r>
              <a:rPr lang="en-US" dirty="0" err="1"/>
              <a:t>Omzetten</a:t>
            </a:r>
            <a:r>
              <a:rPr lang="en-US" dirty="0"/>
              <a:t> </a:t>
            </a:r>
            <a:r>
              <a:rPr lang="en-US" dirty="0" err="1"/>
              <a:t>getallen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van </a:t>
            </a:r>
            <a:r>
              <a:rPr lang="en-US" dirty="0" err="1">
                <a:sym typeface="Wingdings" pitchFamily="2" charset="2"/>
              </a:rPr>
              <a:t>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naar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/>
              <a:t>tekst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Demo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smtClean="0"/>
              <a:t>Euro-dollar-converter</a:t>
            </a:r>
            <a:endParaRPr lang="nl-NL" dirty="0" smtClean="0"/>
          </a:p>
          <a:p>
            <a:pPr marL="514350" indent="-514350">
              <a:buFont typeface="+mj-lt"/>
              <a:buAutoNum type="arabicPeriod"/>
            </a:pPr>
            <a:r>
              <a:rPr lang="nl-NL" smtClean="0"/>
              <a:t>Calculator</a:t>
            </a:r>
            <a:endParaRPr lang="nl-NL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566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539552" y="1340768"/>
            <a:ext cx="8153400" cy="4320480"/>
          </a:xfrm>
        </p:spPr>
        <p:txBody>
          <a:bodyPr/>
          <a:lstStyle/>
          <a:p>
            <a:r>
              <a:rPr lang="en-US" dirty="0" err="1"/>
              <a:t>Variabelen</a:t>
            </a:r>
            <a:endParaRPr lang="en-US" dirty="0"/>
          </a:p>
          <a:p>
            <a:r>
              <a:rPr lang="en-US" dirty="0" err="1"/>
              <a:t>Bewerkingen</a:t>
            </a:r>
            <a:r>
              <a:rPr lang="en-US" dirty="0"/>
              <a:t> op </a:t>
            </a:r>
            <a:r>
              <a:rPr lang="en-US" dirty="0" err="1"/>
              <a:t>variabelen</a:t>
            </a:r>
            <a:endParaRPr lang="en-US" dirty="0"/>
          </a:p>
          <a:p>
            <a:r>
              <a:rPr lang="en-US" dirty="0" err="1"/>
              <a:t>Conversies</a:t>
            </a:r>
            <a:r>
              <a:rPr lang="en-US" dirty="0"/>
              <a:t> </a:t>
            </a:r>
            <a:r>
              <a:rPr lang="en-US"/>
              <a:t>van </a:t>
            </a:r>
            <a:r>
              <a:rPr lang="en-US" smtClean="0"/>
              <a:t>variabelen.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Vandaag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4971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Tekst</a:t>
            </a:r>
            <a:r>
              <a:rPr lang="en-US" dirty="0"/>
              <a:t> </a:t>
            </a:r>
            <a:r>
              <a:rPr lang="en-US" dirty="0" err="1"/>
              <a:t>sla</a:t>
            </a:r>
            <a:r>
              <a:rPr lang="en-US" dirty="0"/>
              <a:t> je op in </a:t>
            </a:r>
            <a:r>
              <a:rPr lang="en-US" dirty="0" err="1"/>
              <a:t>een</a:t>
            </a:r>
            <a:r>
              <a:rPr lang="en-US" dirty="0"/>
              <a:t> string</a:t>
            </a:r>
            <a:r>
              <a:rPr lang="en-US" dirty="0" smtClean="0"/>
              <a:t>: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"hallo";</a:t>
            </a:r>
          </a:p>
          <a:p>
            <a:r>
              <a:rPr lang="en-US" dirty="0" err="1" smtClean="0"/>
              <a:t>Tekst</a:t>
            </a:r>
            <a:r>
              <a:rPr lang="en-US" dirty="0" smtClean="0"/>
              <a:t> </a:t>
            </a:r>
            <a:r>
              <a:rPr lang="en-US" dirty="0" err="1"/>
              <a:t>ophalen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 smtClean="0"/>
              <a:t>TextBox</a:t>
            </a:r>
            <a:r>
              <a:rPr lang="en-US" dirty="0" smtClean="0"/>
              <a:t> </a:t>
            </a:r>
            <a:r>
              <a:rPr lang="en-US" dirty="0"/>
              <a:t>(met </a:t>
            </a:r>
            <a:r>
              <a:rPr lang="en-US" dirty="0" err="1"/>
              <a:t>naam</a:t>
            </a:r>
            <a:r>
              <a:rPr lang="en-US" dirty="0"/>
              <a:t> </a:t>
            </a:r>
            <a:r>
              <a:rPr lang="en-US" dirty="0" err="1"/>
              <a:t>tbInvoer</a:t>
            </a:r>
            <a:r>
              <a:rPr lang="en-US" dirty="0" smtClean="0"/>
              <a:t>):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invoer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invoer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tbInvoer.Text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Tekst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165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539552" y="1268760"/>
            <a:ext cx="8153400" cy="4752528"/>
          </a:xfrm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-&gt;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gehele</a:t>
            </a:r>
            <a:r>
              <a:rPr lang="en-US" dirty="0"/>
              <a:t> </a:t>
            </a:r>
            <a:r>
              <a:rPr lang="en-US" dirty="0" err="1" smtClean="0"/>
              <a:t>getallen</a:t>
            </a:r>
            <a:endParaRPr lang="en-US" dirty="0" smtClean="0"/>
          </a:p>
          <a:p>
            <a:r>
              <a:rPr lang="en-US" dirty="0" smtClean="0"/>
              <a:t>double </a:t>
            </a:r>
            <a:r>
              <a:rPr lang="en-US" dirty="0"/>
              <a:t>-&gt;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getallen</a:t>
            </a:r>
            <a:r>
              <a:rPr lang="en-US" dirty="0"/>
              <a:t> met </a:t>
            </a:r>
            <a:r>
              <a:rPr lang="en-US" dirty="0" err="1" smtClean="0"/>
              <a:t>decimalen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10;</a:t>
            </a:r>
          </a:p>
          <a:p>
            <a:pPr marL="109728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2.95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/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Getallen	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183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467544" y="908720"/>
            <a:ext cx="8153400" cy="4968552"/>
          </a:xfrm>
        </p:spPr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 smtClean="0"/>
              <a:t>TextBox</a:t>
            </a:r>
            <a:r>
              <a:rPr lang="en-US" dirty="0" smtClean="0"/>
              <a:t> </a:t>
            </a:r>
            <a:r>
              <a:rPr lang="en-US" dirty="0" err="1"/>
              <a:t>bevat</a:t>
            </a:r>
            <a:r>
              <a:rPr lang="en-US" dirty="0"/>
              <a:t> ALTIJD </a:t>
            </a:r>
            <a:r>
              <a:rPr lang="en-US" dirty="0" err="1"/>
              <a:t>een</a:t>
            </a:r>
            <a:r>
              <a:rPr lang="en-US" dirty="0"/>
              <a:t> string,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de </a:t>
            </a:r>
            <a:r>
              <a:rPr lang="en-US" dirty="0" err="1"/>
              <a:t>gebruiker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getal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typt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Om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rekenen</a:t>
            </a:r>
            <a:r>
              <a:rPr lang="en-US" dirty="0"/>
              <a:t> met het </a:t>
            </a:r>
            <a:r>
              <a:rPr lang="en-US" dirty="0" err="1"/>
              <a:t>ingevoerde</a:t>
            </a:r>
            <a:r>
              <a:rPr lang="en-US" dirty="0"/>
              <a:t> </a:t>
            </a:r>
            <a:r>
              <a:rPr lang="en-US" dirty="0" err="1"/>
              <a:t>getal</a:t>
            </a:r>
            <a:r>
              <a:rPr lang="en-US" dirty="0"/>
              <a:t> in de </a:t>
            </a:r>
            <a:r>
              <a:rPr lang="en-US" dirty="0" err="1"/>
              <a:t>TextBox</a:t>
            </a:r>
            <a:r>
              <a:rPr lang="en-US" dirty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/>
              <a:t>je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 smtClean="0"/>
              <a:t>converteren</a:t>
            </a:r>
            <a:r>
              <a:rPr lang="en-US" dirty="0" smtClean="0"/>
              <a:t>!</a:t>
            </a:r>
          </a:p>
          <a:p>
            <a:pPr marL="109728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ingevoerd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ingevoerd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Convert.ToInt32(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tbInvoer.Text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Convert.ToDouble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tbPrijs.Text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39552" y="260648"/>
            <a:ext cx="8153400" cy="685800"/>
          </a:xfrm>
        </p:spPr>
        <p:txBody>
          <a:bodyPr/>
          <a:lstStyle/>
          <a:p>
            <a:r>
              <a:rPr lang="nl-NL" dirty="0" smtClean="0"/>
              <a:t>Conversie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115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Wil</a:t>
            </a:r>
            <a:r>
              <a:rPr lang="en-US" dirty="0" smtClean="0"/>
              <a:t> je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getal</a:t>
            </a:r>
            <a:r>
              <a:rPr lang="en-US" dirty="0" smtClean="0"/>
              <a:t> in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TextBox</a:t>
            </a:r>
            <a:r>
              <a:rPr lang="en-US" dirty="0" smtClean="0"/>
              <a:t> </a:t>
            </a:r>
            <a:r>
              <a:rPr lang="en-US" dirty="0" err="1" smtClean="0"/>
              <a:t>plaatsen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je het </a:t>
            </a:r>
            <a:r>
              <a:rPr lang="en-US" dirty="0" err="1" smtClean="0"/>
              <a:t>getal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string </a:t>
            </a:r>
            <a:r>
              <a:rPr lang="en-US" dirty="0" err="1" smtClean="0"/>
              <a:t>converteren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2.95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tbPrijs.Text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Convert.ToString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Conversie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062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double kun je </a:t>
            </a:r>
            <a:r>
              <a:rPr lang="en-US" dirty="0" err="1" smtClean="0"/>
              <a:t>rekenen</a:t>
            </a:r>
            <a:r>
              <a:rPr lang="en-US" dirty="0" smtClean="0"/>
              <a:t>:</a:t>
            </a:r>
          </a:p>
          <a:p>
            <a:pPr marL="109728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7;</a:t>
            </a:r>
          </a:p>
          <a:p>
            <a:pPr marL="109728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 = 5;</a:t>
            </a:r>
          </a:p>
          <a:p>
            <a:pPr marL="109728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resultaat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a + b;</a:t>
            </a:r>
          </a:p>
          <a:p>
            <a:pPr marL="109728" indent="0">
              <a:buNone/>
            </a:pPr>
            <a:r>
              <a:rPr lang="en-US" dirty="0" smtClean="0"/>
              <a:t>(</a:t>
            </a:r>
            <a:r>
              <a:rPr lang="en-US" dirty="0"/>
              <a:t>de </a:t>
            </a:r>
            <a:r>
              <a:rPr lang="en-US" dirty="0" err="1"/>
              <a:t>waarde</a:t>
            </a:r>
            <a:r>
              <a:rPr lang="en-US" dirty="0"/>
              <a:t> van </a:t>
            </a:r>
            <a:r>
              <a:rPr lang="en-US" dirty="0" err="1"/>
              <a:t>resultaat</a:t>
            </a:r>
            <a:r>
              <a:rPr lang="en-US" dirty="0"/>
              <a:t> is </a:t>
            </a:r>
            <a:r>
              <a:rPr lang="en-US" dirty="0" err="1"/>
              <a:t>dus</a:t>
            </a:r>
            <a:r>
              <a:rPr lang="en-US" dirty="0"/>
              <a:t> ….. </a:t>
            </a:r>
            <a:r>
              <a:rPr lang="en-US" dirty="0" smtClean="0"/>
              <a:t>?)</a:t>
            </a:r>
          </a:p>
          <a:p>
            <a:r>
              <a:rPr lang="en-US" err="1" smtClean="0"/>
              <a:t>Zie</a:t>
            </a:r>
            <a:r>
              <a:rPr lang="en-US" smtClean="0"/>
              <a:t> het OIS-dictaat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err="1"/>
              <a:t>meer</a:t>
            </a:r>
            <a:r>
              <a:rPr lang="en-US"/>
              <a:t> </a:t>
            </a:r>
            <a:r>
              <a:rPr lang="en-US" smtClean="0"/>
              <a:t>voorbeelden</a:t>
            </a:r>
            <a:r>
              <a:rPr lang="en-US" dirty="0"/>
              <a:t>!</a:t>
            </a:r>
          </a:p>
          <a:p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Rekenen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9235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a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b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"slinger";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resultaat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b + a;</a:t>
            </a:r>
          </a:p>
          <a:p>
            <a:r>
              <a:rPr lang="en-US" dirty="0"/>
              <a:t>De </a:t>
            </a:r>
            <a:r>
              <a:rPr lang="en-US" dirty="0" err="1"/>
              <a:t>waarde</a:t>
            </a:r>
            <a:r>
              <a:rPr lang="en-US" dirty="0"/>
              <a:t> van </a:t>
            </a:r>
            <a:r>
              <a:rPr lang="en-US" dirty="0" err="1"/>
              <a:t>resultaat</a:t>
            </a:r>
            <a:r>
              <a:rPr lang="en-US" dirty="0"/>
              <a:t> is </a:t>
            </a:r>
            <a:r>
              <a:rPr lang="en-US" dirty="0" smtClean="0"/>
              <a:t>…….?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Werken met strings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9218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a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"10";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b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"5";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resultaat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b + a;</a:t>
            </a:r>
          </a:p>
          <a:p>
            <a:r>
              <a:rPr lang="en-US" dirty="0"/>
              <a:t>De </a:t>
            </a:r>
            <a:r>
              <a:rPr lang="en-US" dirty="0" err="1"/>
              <a:t>waarde</a:t>
            </a:r>
            <a:r>
              <a:rPr lang="en-US" dirty="0"/>
              <a:t> van </a:t>
            </a:r>
            <a:r>
              <a:rPr lang="en-US" dirty="0" err="1"/>
              <a:t>resultaat</a:t>
            </a:r>
            <a:r>
              <a:rPr lang="en-US" dirty="0"/>
              <a:t> is </a:t>
            </a:r>
            <a:r>
              <a:rPr lang="en-US" dirty="0" smtClean="0"/>
              <a:t>nu…….?</a:t>
            </a:r>
            <a:endParaRPr lang="nl-NL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Werken met strings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4877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8038D1F586F949BDCB6D68F56E6650" ma:contentTypeVersion="1" ma:contentTypeDescription="Create a new document." ma:contentTypeScope="" ma:versionID="cd8d4eb37389dbde3a72667022213ca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C6329D6-AC1A-4217-97DB-3B03D7FCEF85}"/>
</file>

<file path=customXml/itemProps2.xml><?xml version="1.0" encoding="utf-8"?>
<ds:datastoreItem xmlns:ds="http://schemas.openxmlformats.org/officeDocument/2006/customXml" ds:itemID="{ABA2CB62-339A-45CC-94D9-6605DEC46DA1}"/>
</file>

<file path=customXml/itemProps3.xml><?xml version="1.0" encoding="utf-8"?>
<ds:datastoreItem xmlns:ds="http://schemas.openxmlformats.org/officeDocument/2006/customXml" ds:itemID="{D4075B2F-DF3C-47EB-9F68-D56AAA03D66C}"/>
</file>

<file path=docProps/app.xml><?xml version="1.0" encoding="utf-8"?>
<Properties xmlns="http://schemas.openxmlformats.org/officeDocument/2006/extended-properties" xmlns:vt="http://schemas.openxmlformats.org/officeDocument/2006/docPropsVTypes">
  <Template>Presentatie_versie2 VO</Template>
  <TotalTime>1757</TotalTime>
  <Words>275</Words>
  <Application>Microsoft Office PowerPoint</Application>
  <PresentationFormat>Diavoorstelling (4:3)</PresentationFormat>
  <Paragraphs>62</Paragraphs>
  <Slides>11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Blank Presentation</vt:lpstr>
      <vt:lpstr>Oriëntatie ICT en Software Engineering Variabelen, bewerkingen, conversies    </vt:lpstr>
      <vt:lpstr>Vandaag</vt:lpstr>
      <vt:lpstr>Tekst</vt:lpstr>
      <vt:lpstr>Getallen </vt:lpstr>
      <vt:lpstr>Conversie</vt:lpstr>
      <vt:lpstr>Conversie</vt:lpstr>
      <vt:lpstr>Rekenen</vt:lpstr>
      <vt:lpstr>Werken met strings</vt:lpstr>
      <vt:lpstr>Werken met strings</vt:lpstr>
      <vt:lpstr>Demo</vt:lpstr>
      <vt:lpstr>Opdrachten</vt:lpstr>
    </vt:vector>
  </TitlesOfParts>
  <Company>Fontys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SE12 Sheets Week 2a</dc:title>
  <dc:creator>hnk</dc:creator>
  <cp:lastModifiedBy>Veldhuijzen,Marcel M.C.J.</cp:lastModifiedBy>
  <cp:revision>130</cp:revision>
  <cp:lastPrinted>2011-11-24T10:33:12Z</cp:lastPrinted>
  <dcterms:created xsi:type="dcterms:W3CDTF">2004-10-12T17:10:59Z</dcterms:created>
  <dcterms:modified xsi:type="dcterms:W3CDTF">2015-09-24T09:20:29Z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0x010100B58038D1F586F949BDCB6D68F56E6650</vt:lpwstr>
  </property>
  <property fmtid="{D5CDD505-2E9C-101B-9397-08002B2CF9AE}" pid="3" name="Order">
    <vt:r8>36900</vt:r8>
  </property>
  <property fmtid="{D5CDD505-2E9C-101B-9397-08002B2CF9AE}" pid="4" name="Categorie">
    <vt:lpwstr>Sheets</vt:lpwstr>
  </property>
  <property fmtid="{D5CDD505-2E9C-101B-9397-08002B2CF9AE}" pid="5" name="Onderwerp">
    <vt:lpwstr>Sheets</vt:lpwstr>
  </property>
  <property fmtid="{D5CDD505-2E9C-101B-9397-08002B2CF9AE}" pid="6" name="vak">
    <vt:lpwstr>Oriëntatie ICT &amp; Software Engineering</vt:lpwstr>
  </property>
  <property fmtid="{D5CDD505-2E9C-101B-9397-08002B2CF9AE}" pid="7" name="aangemaakt">
    <vt:filetime>2011-02-20T23:00:00Z</vt:filetime>
  </property>
</Properties>
</file>