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ontys Frutiger"/>
        <a:ea typeface="Fontys Frutiger"/>
        <a:cs typeface="Fontys Frutiger"/>
        <a:sym typeface="Fontys Frutiger"/>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ontys Frutiger"/>
        <a:ea typeface="Fontys Frutiger"/>
        <a:cs typeface="Fontys Frutiger"/>
        <a:sym typeface="Fontys Frutiger"/>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ontys Frutiger"/>
        <a:ea typeface="Fontys Frutiger"/>
        <a:cs typeface="Fontys Frutiger"/>
        <a:sym typeface="Fontys Frutiger"/>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ontys Frutiger"/>
        <a:ea typeface="Fontys Frutiger"/>
        <a:cs typeface="Fontys Frutiger"/>
        <a:sym typeface="Fontys Frutiger"/>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ontys Frutiger"/>
        <a:ea typeface="Fontys Frutiger"/>
        <a:cs typeface="Fontys Frutiger"/>
        <a:sym typeface="Fontys Frutiger"/>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ontys Frutiger"/>
        <a:ea typeface="Fontys Frutiger"/>
        <a:cs typeface="Fontys Frutiger"/>
        <a:sym typeface="Fontys Frutiger"/>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ontys Frutiger"/>
        <a:ea typeface="Fontys Frutiger"/>
        <a:cs typeface="Fontys Frutiger"/>
        <a:sym typeface="Fontys Frutiger"/>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ontys Frutiger"/>
        <a:ea typeface="Fontys Frutiger"/>
        <a:cs typeface="Fontys Frutiger"/>
        <a:sym typeface="Fontys Frutiger"/>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ontys Frutiger"/>
        <a:ea typeface="Fontys Frutiger"/>
        <a:cs typeface="Fontys Frutiger"/>
        <a:sym typeface="Fontys Frutige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Fontys Frutiger"/>
          <a:ea typeface="Fontys Frutiger"/>
          <a:cs typeface="Fontys Frutiger"/>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a:tcStyle>
        <a:tcBdr/>
        <a:fill>
          <a:solidFill>
            <a:srgbClr val="F3F9FA"/>
          </a:solidFill>
        </a:fill>
      </a:tcStyle>
    </a:band2H>
    <a:firstCol>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Fontys Frutiger"/>
          <a:ea typeface="Fontys Frutiger"/>
          <a:cs typeface="Fontys Frutiger"/>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Fontys Frutiger"/>
          <a:ea typeface="Fontys Frutiger"/>
          <a:cs typeface="Fontys Frutiger"/>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a:tcStyle>
        <a:tcBdr/>
        <a:fill>
          <a:solidFill>
            <a:srgbClr val="E7E7ED"/>
          </a:solidFill>
        </a:fill>
      </a:tcStyle>
    </a:band2H>
    <a:firstCol>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Fontys Frutiger"/>
          <a:ea typeface="Fontys Frutiger"/>
          <a:cs typeface="Fontys Frutiger"/>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
          <a:latin typeface="Fontys Frutiger"/>
          <a:ea typeface="Fontys Frutiger"/>
          <a:cs typeface="Fontys Frutiger"/>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ontys Frutiger"/>
          <a:ea typeface="Fontys Frutiger"/>
          <a:cs typeface="Fontys Frutiger"/>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Fontys Frutiger"/>
          <a:ea typeface="Fontys Frutiger"/>
          <a:cs typeface="Fontys Frutiger"/>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ontys Frutiger"/>
          <a:ea typeface="Fontys Frutiger"/>
          <a:cs typeface="Fontys Frutiger"/>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Fontys Frutiger"/>
          <a:ea typeface="Fontys Frutiger"/>
          <a:cs typeface="Fontys Frutiger"/>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
          <a:latin typeface="Fontys Frutiger"/>
          <a:ea typeface="Fontys Frutiger"/>
          <a:cs typeface="Fontys Frutiger"/>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ontys Frutiger"/>
          <a:ea typeface="Fontys Frutiger"/>
          <a:cs typeface="Fontys Frutiger"/>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ontys Frutiger"/>
          <a:ea typeface="Fontys Frutiger"/>
          <a:cs typeface="Fontys Frutiger"/>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snapToObjects="1">
      <p:cViewPr varScale="1">
        <p:scale>
          <a:sx n="120" d="100"/>
          <a:sy n="120" d="100"/>
        </p:scale>
        <p:origin x="1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xfrm>
            <a:off x="1143000" y="685800"/>
            <a:ext cx="4572000" cy="3429000"/>
          </a:xfrm>
          <a:prstGeom prst="rect">
            <a:avLst/>
          </a:prstGeom>
        </p:spPr>
        <p:txBody>
          <a:bodyPr/>
          <a:lstStyle/>
          <a:p>
            <a:endParaRPr/>
          </a:p>
        </p:txBody>
      </p:sp>
      <p:sp>
        <p:nvSpPr>
          <p:cNvPr id="294" name="Shape 29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noRot="1" noChangeAspect="1"/>
          </p:cNvSpPr>
          <p:nvPr>
            <p:ph type="sldImg"/>
          </p:nvPr>
        </p:nvSpPr>
        <p:spPr>
          <a:prstGeom prst="rect">
            <a:avLst/>
          </a:prstGeom>
        </p:spPr>
        <p:txBody>
          <a:bodyPr/>
          <a:lstStyle/>
          <a:p>
            <a:endParaRPr/>
          </a:p>
        </p:txBody>
      </p:sp>
      <p:sp>
        <p:nvSpPr>
          <p:cNvPr id="302" name="Shape 302"/>
          <p:cNvSpPr>
            <a:spLocks noGrp="1"/>
          </p:cNvSpPr>
          <p:nvPr>
            <p:ph type="body" sz="quarter" idx="1"/>
          </p:nvPr>
        </p:nvSpPr>
        <p:spPr>
          <a:prstGeom prst="rect">
            <a:avLst/>
          </a:prstGeom>
        </p:spPr>
        <p:txBody>
          <a:bodyPr/>
          <a:lstStyle/>
          <a:p>
            <a:pPr lvl="1" indent="0">
              <a:defRPr>
                <a:latin typeface="Helvetica Light"/>
                <a:ea typeface="Helvetica Light"/>
                <a:cs typeface="Helvetica Light"/>
                <a:sym typeface="Helvetica Light"/>
              </a:defRPr>
            </a:pPr>
            <a:r>
              <a:t>Een double array voor maximaal 10 kommagetallen. Het eerste getal dat in dit voorbeeld wordt opgeslagen is 2,5. Deze staat op de eerste plek in de array, met index 0. De array loopt van (index) 0 tot en met 9, tien kommagetallen in totaal.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r>
              <a:t>Hier wordt de tafel van 5 opgebouwd. Met de .Length kun je de lengte van een array opvragen (in dit voorbeeld is dat 10).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noRot="1" noChangeAspect="1"/>
          </p:cNvSpPr>
          <p:nvPr>
            <p:ph type="sldImg"/>
          </p:nvPr>
        </p:nvSpPr>
        <p:spPr>
          <a:prstGeom prst="rect">
            <a:avLst/>
          </a:prstGeom>
        </p:spPr>
        <p:txBody>
          <a:bodyPr/>
          <a:lstStyle/>
          <a:p>
            <a:endParaRPr/>
          </a:p>
        </p:txBody>
      </p:sp>
      <p:sp>
        <p:nvSpPr>
          <p:cNvPr id="313" name="Shape 313"/>
          <p:cNvSpPr>
            <a:spLocks noGrp="1"/>
          </p:cNvSpPr>
          <p:nvPr>
            <p:ph type="body" sz="quarter" idx="1"/>
          </p:nvPr>
        </p:nvSpPr>
        <p:spPr>
          <a:prstGeom prst="rect">
            <a:avLst/>
          </a:prstGeom>
        </p:spPr>
        <p:txBody>
          <a:bodyPr/>
          <a:lstStyle/>
          <a:p>
            <a:r>
              <a:t>Zo kun je het de getallenreeks zelf even uitproberen. Met Environment.NewLine maak je een nieuwe regel (een enter) in een stukje tekst.</a:t>
            </a:r>
          </a:p>
          <a:p>
            <a:endParaRPr/>
          </a:p>
          <a:p>
            <a:r>
              <a:t>Tweede deel van de code is hetzelfde als (echter minder efficient qua geheugengebruik/performance):</a:t>
            </a:r>
          </a:p>
          <a:p>
            <a:r>
              <a:t>string s = "";</a:t>
            </a:r>
          </a:p>
          <a:p>
            <a:r>
              <a:t>for (int i = 0; i &lt; getallen.Length; i++)</a:t>
            </a:r>
          </a:p>
          <a:p>
            <a:r>
              <a:t>{</a:t>
            </a:r>
          </a:p>
          <a:p>
            <a:r>
              <a:t>  s=s+ (i + 1) + " x 5 = " + getallen[i] + Environment.NewLine;</a:t>
            </a:r>
          </a:p>
          <a:p>
            <a:r>
              <a:t>}</a:t>
            </a:r>
          </a:p>
          <a:p>
            <a:r>
              <a:t>MessageBox.Show(s);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a:spLocks noGrp="1" noRot="1" noChangeAspect="1"/>
          </p:cNvSpPr>
          <p:nvPr>
            <p:ph type="sldImg"/>
          </p:nvPr>
        </p:nvSpPr>
        <p:spPr>
          <a:prstGeom prst="rect">
            <a:avLst/>
          </a:prstGeom>
        </p:spPr>
        <p:txBody>
          <a:bodyPr/>
          <a:lstStyle/>
          <a:p>
            <a:endParaRPr/>
          </a:p>
        </p:txBody>
      </p:sp>
      <p:sp>
        <p:nvSpPr>
          <p:cNvPr id="319" name="Shape 319"/>
          <p:cNvSpPr>
            <a:spLocks noGrp="1"/>
          </p:cNvSpPr>
          <p:nvPr>
            <p:ph type="body" sz="quarter" idx="1"/>
          </p:nvPr>
        </p:nvSpPr>
        <p:spPr>
          <a:prstGeom prst="rect">
            <a:avLst/>
          </a:prstGeom>
        </p:spPr>
        <p:txBody>
          <a:bodyPr/>
          <a:lstStyle/>
          <a:p>
            <a:pPr lvl="1" indent="0">
              <a:defRPr>
                <a:latin typeface="Helvetica Light"/>
                <a:ea typeface="Helvetica Light"/>
                <a:cs typeface="Helvetica Light"/>
                <a:sym typeface="Helvetica Light"/>
              </a:defRPr>
            </a:pPr>
            <a:r>
              <a:t>Let op dat index altijd tussen de 0 en de maximaal grootte -1 van het array ligt anders krijg je een IndexOutOfRangeException exceptie met de foutmelding “Index was outside the bounds of the array”.</a:t>
            </a:r>
          </a:p>
          <a:p>
            <a:pPr lvl="1" indent="0">
              <a:defRPr>
                <a:latin typeface="Helvetica Light"/>
                <a:ea typeface="Helvetica Light"/>
                <a:cs typeface="Helvetica Light"/>
                <a:sym typeface="Helvetica Light"/>
              </a:defRPr>
            </a:pPr>
            <a:r>
              <a:t>Ken goed het verschil tussen declareren, instantieren en initialiseren!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a:spLocks noGrp="1" noRot="1" noChangeAspect="1"/>
          </p:cNvSpPr>
          <p:nvPr>
            <p:ph type="sldImg"/>
          </p:nvPr>
        </p:nvSpPr>
        <p:spPr>
          <a:prstGeom prst="rect">
            <a:avLst/>
          </a:prstGeom>
        </p:spPr>
        <p:txBody>
          <a:bodyPr/>
          <a:lstStyle/>
          <a:p>
            <a:endParaRPr/>
          </a:p>
        </p:txBody>
      </p:sp>
      <p:sp>
        <p:nvSpPr>
          <p:cNvPr id="325" name="Shape 325"/>
          <p:cNvSpPr>
            <a:spLocks noGrp="1"/>
          </p:cNvSpPr>
          <p:nvPr>
            <p:ph type="body" sz="quarter" idx="1"/>
          </p:nvPr>
        </p:nvSpPr>
        <p:spPr>
          <a:prstGeom prst="rect">
            <a:avLst/>
          </a:prstGeom>
        </p:spPr>
        <p:txBody>
          <a:bodyPr/>
          <a:lstStyle/>
          <a:p>
            <a:r>
              <a:t>De individuele letters van eens tring kun je opvragen met de [blokhaak-operator]. Ook kun je de .Length eigenschap (property) gebruiken van een string, net als bij een array.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elpagina">
    <p:spTree>
      <p:nvGrpSpPr>
        <p:cNvPr id="1" name=""/>
        <p:cNvGrpSpPr/>
        <p:nvPr/>
      </p:nvGrpSpPr>
      <p:grpSpPr>
        <a:xfrm>
          <a:off x="0" y="0"/>
          <a:ext cx="0" cy="0"/>
          <a:chOff x="0" y="0"/>
          <a:chExt cx="0" cy="0"/>
        </a:xfrm>
      </p:grpSpPr>
      <p:sp>
        <p:nvSpPr>
          <p:cNvPr id="13" name="Title Text"/>
          <p:cNvSpPr txBox="1">
            <a:spLocks noGrp="1"/>
          </p:cNvSpPr>
          <p:nvPr>
            <p:ph type="title"/>
          </p:nvPr>
        </p:nvSpPr>
        <p:spPr>
          <a:prstGeom prst="rect">
            <a:avLst/>
          </a:prstGeom>
        </p:spPr>
        <p:txBody>
          <a:bodyPr/>
          <a:lstStyle/>
          <a:p>
            <a:r>
              <a:t>Title Text</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99"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100" name="Title Text"/>
          <p:cNvSpPr txBox="1">
            <a:spLocks noGrp="1"/>
          </p:cNvSpPr>
          <p:nvPr>
            <p:ph type="title"/>
          </p:nvPr>
        </p:nvSpPr>
        <p:spPr>
          <a:xfrm>
            <a:off x="539551" y="548679"/>
            <a:ext cx="8153401" cy="685801"/>
          </a:xfrm>
          <a:prstGeom prst="rect">
            <a:avLst/>
          </a:prstGeom>
        </p:spPr>
        <p:txBody>
          <a:bodyPr/>
          <a:lstStyle>
            <a:lvl1pPr>
              <a:defRPr>
                <a:solidFill>
                  <a:srgbClr val="570076"/>
                </a:solidFill>
              </a:defRPr>
            </a:lvl1pPr>
          </a:lstStyle>
          <a:p>
            <a:r>
              <a:t>Title Text</a:t>
            </a:r>
          </a:p>
        </p:txBody>
      </p:sp>
      <p:sp>
        <p:nvSpPr>
          <p:cNvPr id="101" name="Body Level One…"/>
          <p:cNvSpPr txBox="1">
            <a:spLocks noGrp="1"/>
          </p:cNvSpPr>
          <p:nvPr>
            <p:ph type="body" idx="1"/>
          </p:nvPr>
        </p:nvSpPr>
        <p:spPr>
          <a:xfrm>
            <a:off x="533400" y="1556791"/>
            <a:ext cx="8153400" cy="43204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2" name="Slide Number"/>
          <p:cNvSpPr txBox="1">
            <a:spLocks noGrp="1"/>
          </p:cNvSpPr>
          <p:nvPr>
            <p:ph type="sldNum" sz="quarter" idx="2"/>
          </p:nvPr>
        </p:nvSpPr>
        <p:spPr>
          <a:xfrm>
            <a:off x="8413144" y="6431763"/>
            <a:ext cx="273656" cy="26425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elpagina">
    <p:spTree>
      <p:nvGrpSpPr>
        <p:cNvPr id="1" name=""/>
        <p:cNvGrpSpPr/>
        <p:nvPr/>
      </p:nvGrpSpPr>
      <p:grpSpPr>
        <a:xfrm>
          <a:off x="0" y="0"/>
          <a:ext cx="0" cy="0"/>
          <a:chOff x="0" y="0"/>
          <a:chExt cx="0" cy="0"/>
        </a:xfrm>
      </p:grpSpPr>
      <p:pic>
        <p:nvPicPr>
          <p:cNvPr id="109"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pic>
        <p:nvPicPr>
          <p:cNvPr id="110" name="Afbeelding 4" descr="Afbeelding 4"/>
          <p:cNvPicPr>
            <a:picLocks noChangeAspect="1"/>
          </p:cNvPicPr>
          <p:nvPr/>
        </p:nvPicPr>
        <p:blipFill>
          <a:blip r:embed="rId3"/>
          <a:stretch>
            <a:fillRect/>
          </a:stretch>
        </p:blipFill>
        <p:spPr>
          <a:xfrm>
            <a:off x="0" y="0"/>
            <a:ext cx="9144000" cy="6857208"/>
          </a:xfrm>
          <a:prstGeom prst="rect">
            <a:avLst/>
          </a:prstGeom>
          <a:ln w="12700">
            <a:miter lim="400000"/>
          </a:ln>
        </p:spPr>
      </p:pic>
      <p:sp>
        <p:nvSpPr>
          <p:cNvPr id="111" name="Title Text"/>
          <p:cNvSpPr txBox="1">
            <a:spLocks noGrp="1"/>
          </p:cNvSpPr>
          <p:nvPr>
            <p:ph type="title"/>
          </p:nvPr>
        </p:nvSpPr>
        <p:spPr>
          <a:prstGeom prst="rect">
            <a:avLst/>
          </a:prstGeom>
        </p:spPr>
        <p:txBody>
          <a:bodyPr/>
          <a:lstStyle/>
          <a:p>
            <a:r>
              <a:t>Title Text</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el en tekstdia">
    <p:spTree>
      <p:nvGrpSpPr>
        <p:cNvPr id="1" name=""/>
        <p:cNvGrpSpPr/>
        <p:nvPr/>
      </p:nvGrpSpPr>
      <p:grpSpPr>
        <a:xfrm>
          <a:off x="0" y="0"/>
          <a:ext cx="0" cy="0"/>
          <a:chOff x="0" y="0"/>
          <a:chExt cx="0" cy="0"/>
        </a:xfrm>
      </p:grpSpPr>
      <p:pic>
        <p:nvPicPr>
          <p:cNvPr id="119"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120" name="Body Level One…"/>
          <p:cNvSpPr txBox="1">
            <a:spLocks noGrp="1"/>
          </p:cNvSpPr>
          <p:nvPr>
            <p:ph type="body" idx="1"/>
          </p:nvPr>
        </p:nvSpPr>
        <p:spPr>
          <a:xfrm>
            <a:off x="533400" y="1556791"/>
            <a:ext cx="8153400" cy="43204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21" name="Title Text"/>
          <p:cNvSpPr txBox="1">
            <a:spLocks noGrp="1"/>
          </p:cNvSpPr>
          <p:nvPr>
            <p:ph type="title"/>
          </p:nvPr>
        </p:nvSpPr>
        <p:spPr>
          <a:xfrm>
            <a:off x="539551" y="548679"/>
            <a:ext cx="8153401" cy="685801"/>
          </a:xfrm>
          <a:prstGeom prst="rect">
            <a:avLst/>
          </a:prstGeom>
        </p:spPr>
        <p:txBody>
          <a:bodyPr/>
          <a:lstStyle>
            <a:lvl1pPr>
              <a:defRPr>
                <a:solidFill>
                  <a:srgbClr val="570076"/>
                </a:solidFill>
              </a:defRPr>
            </a:lvl1pPr>
          </a:lstStyle>
          <a:p>
            <a:r>
              <a:t>Title Text</a:t>
            </a:r>
          </a:p>
        </p:txBody>
      </p:sp>
      <p:sp>
        <p:nvSpPr>
          <p:cNvPr id="122" name="Slide Number"/>
          <p:cNvSpPr txBox="1">
            <a:spLocks noGrp="1"/>
          </p:cNvSpPr>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ekstdia">
    <p:spTree>
      <p:nvGrpSpPr>
        <p:cNvPr id="1" name=""/>
        <p:cNvGrpSpPr/>
        <p:nvPr/>
      </p:nvGrpSpPr>
      <p:grpSpPr>
        <a:xfrm>
          <a:off x="0" y="0"/>
          <a:ext cx="0" cy="0"/>
          <a:chOff x="0" y="0"/>
          <a:chExt cx="0" cy="0"/>
        </a:xfrm>
      </p:grpSpPr>
      <p:pic>
        <p:nvPicPr>
          <p:cNvPr id="129"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130" name="Body Level One…"/>
          <p:cNvSpPr txBox="1">
            <a:spLocks noGrp="1"/>
          </p:cNvSpPr>
          <p:nvPr>
            <p:ph type="body" idx="1"/>
          </p:nvPr>
        </p:nvSpPr>
        <p:spPr>
          <a:xfrm>
            <a:off x="533400" y="764704"/>
            <a:ext cx="8143056" cy="4741913"/>
          </a:xfrm>
          <a:prstGeom prst="rect">
            <a:avLst/>
          </a:prstGeom>
        </p:spPr>
        <p:txBody>
          <a:bodyPr>
            <a:normAutofit/>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131" name="Slide Number"/>
          <p:cNvSpPr txBox="1">
            <a:spLocks noGrp="1"/>
          </p:cNvSpPr>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eldia">
    <p:spTree>
      <p:nvGrpSpPr>
        <p:cNvPr id="1" name=""/>
        <p:cNvGrpSpPr/>
        <p:nvPr/>
      </p:nvGrpSpPr>
      <p:grpSpPr>
        <a:xfrm>
          <a:off x="0" y="0"/>
          <a:ext cx="0" cy="0"/>
          <a:chOff x="0" y="0"/>
          <a:chExt cx="0" cy="0"/>
        </a:xfrm>
      </p:grpSpPr>
      <p:pic>
        <p:nvPicPr>
          <p:cNvPr id="138"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139" name="Title Text"/>
          <p:cNvSpPr txBox="1">
            <a:spLocks noGrp="1"/>
          </p:cNvSpPr>
          <p:nvPr>
            <p:ph type="title"/>
          </p:nvPr>
        </p:nvSpPr>
        <p:spPr>
          <a:xfrm>
            <a:off x="685800" y="2130425"/>
            <a:ext cx="7772400" cy="1470025"/>
          </a:xfrm>
          <a:prstGeom prst="rect">
            <a:avLst/>
          </a:prstGeom>
        </p:spPr>
        <p:txBody>
          <a:bodyPr/>
          <a:lstStyle>
            <a:lvl1pPr>
              <a:defRPr>
                <a:solidFill>
                  <a:srgbClr val="570076"/>
                </a:solidFill>
              </a:defRPr>
            </a:lvl1pPr>
          </a:lstStyle>
          <a:p>
            <a:r>
              <a:t>Title Text</a:t>
            </a:r>
          </a:p>
        </p:txBody>
      </p:sp>
      <p:sp>
        <p:nvSpPr>
          <p:cNvPr id="140" name="Body Level One…"/>
          <p:cNvSpPr txBox="1">
            <a:spLocks noGrp="1"/>
          </p:cNvSpPr>
          <p:nvPr>
            <p:ph type="body" sz="quarter" idx="1"/>
          </p:nvPr>
        </p:nvSpPr>
        <p:spPr>
          <a:xfrm>
            <a:off x="1371600" y="3886200"/>
            <a:ext cx="6400800" cy="1752600"/>
          </a:xfrm>
          <a:prstGeom prst="rect">
            <a:avLst/>
          </a:prstGeom>
        </p:spPr>
        <p:txBody>
          <a:bodyPr>
            <a:normAutofit/>
          </a:bodyPr>
          <a:lstStyle>
            <a:lvl1pPr marL="0" indent="0" algn="ctr">
              <a:buSzTx/>
              <a:buNone/>
              <a:defRPr>
                <a:solidFill>
                  <a:srgbClr val="888888"/>
                </a:solidFill>
              </a:defRPr>
            </a:lvl1pPr>
            <a:lvl2pPr marL="0" indent="457200" algn="ctr">
              <a:buSzTx/>
              <a:buNone/>
              <a:defRPr>
                <a:solidFill>
                  <a:srgbClr val="888888"/>
                </a:solidFill>
              </a:defRPr>
            </a:lvl2pPr>
            <a:lvl3pPr marL="0" indent="914400" algn="ctr">
              <a:buSzTx/>
              <a:buNone/>
              <a:defRPr>
                <a:solidFill>
                  <a:srgbClr val="888888"/>
                </a:solidFill>
              </a:defRPr>
            </a:lvl3pPr>
            <a:lvl4pPr marL="0" indent="1371600" algn="ctr">
              <a:buSzTx/>
              <a:buNone/>
              <a:defRPr>
                <a:solidFill>
                  <a:srgbClr val="888888"/>
                </a:solidFill>
              </a:defRPr>
            </a:lvl4pPr>
            <a:lvl5pPr marL="0" indent="1828800" algn="ctr">
              <a:buSz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41" name="Slide Number"/>
          <p:cNvSpPr txBox="1">
            <a:spLocks noGrp="1"/>
          </p:cNvSpPr>
          <p:nvPr>
            <p:ph type="sldNum" sz="quarter" idx="2"/>
          </p:nvPr>
        </p:nvSpPr>
        <p:spPr>
          <a:xfrm>
            <a:off x="8413144" y="6431763"/>
            <a:ext cx="273656" cy="26425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el en object">
    <p:spTree>
      <p:nvGrpSpPr>
        <p:cNvPr id="1" name=""/>
        <p:cNvGrpSpPr/>
        <p:nvPr/>
      </p:nvGrpSpPr>
      <p:grpSpPr>
        <a:xfrm>
          <a:off x="0" y="0"/>
          <a:ext cx="0" cy="0"/>
          <a:chOff x="0" y="0"/>
          <a:chExt cx="0" cy="0"/>
        </a:xfrm>
      </p:grpSpPr>
      <p:pic>
        <p:nvPicPr>
          <p:cNvPr id="148"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149" name="Title Text"/>
          <p:cNvSpPr txBox="1">
            <a:spLocks noGrp="1"/>
          </p:cNvSpPr>
          <p:nvPr>
            <p:ph type="title"/>
          </p:nvPr>
        </p:nvSpPr>
        <p:spPr>
          <a:xfrm>
            <a:off x="539551" y="548679"/>
            <a:ext cx="8153401" cy="685801"/>
          </a:xfrm>
          <a:prstGeom prst="rect">
            <a:avLst/>
          </a:prstGeom>
        </p:spPr>
        <p:txBody>
          <a:bodyPr/>
          <a:lstStyle>
            <a:lvl1pPr>
              <a:defRPr>
                <a:solidFill>
                  <a:srgbClr val="570076"/>
                </a:solidFill>
              </a:defRPr>
            </a:lvl1pPr>
          </a:lstStyle>
          <a:p>
            <a:r>
              <a:t>Title Text</a:t>
            </a:r>
          </a:p>
        </p:txBody>
      </p:sp>
      <p:sp>
        <p:nvSpPr>
          <p:cNvPr id="150" name="Body Level One…"/>
          <p:cNvSpPr txBox="1">
            <a:spLocks noGrp="1"/>
          </p:cNvSpPr>
          <p:nvPr>
            <p:ph type="body" idx="1"/>
          </p:nvPr>
        </p:nvSpPr>
        <p:spPr>
          <a:xfrm>
            <a:off x="533400" y="1556791"/>
            <a:ext cx="8153400" cy="43204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xfrm>
            <a:off x="8413144" y="6431763"/>
            <a:ext cx="273656" cy="26425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elpagina">
    <p:spTree>
      <p:nvGrpSpPr>
        <p:cNvPr id="1" name=""/>
        <p:cNvGrpSpPr/>
        <p:nvPr/>
      </p:nvGrpSpPr>
      <p:grpSpPr>
        <a:xfrm>
          <a:off x="0" y="0"/>
          <a:ext cx="0" cy="0"/>
          <a:chOff x="0" y="0"/>
          <a:chExt cx="0" cy="0"/>
        </a:xfrm>
      </p:grpSpPr>
      <p:pic>
        <p:nvPicPr>
          <p:cNvPr id="158"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pic>
        <p:nvPicPr>
          <p:cNvPr id="159" name="Afbeelding 4" descr="Afbeelding 4"/>
          <p:cNvPicPr>
            <a:picLocks noChangeAspect="1"/>
          </p:cNvPicPr>
          <p:nvPr/>
        </p:nvPicPr>
        <p:blipFill>
          <a:blip r:embed="rId3"/>
          <a:stretch>
            <a:fillRect/>
          </a:stretch>
        </p:blipFill>
        <p:spPr>
          <a:xfrm>
            <a:off x="0" y="0"/>
            <a:ext cx="9144000" cy="6857208"/>
          </a:xfrm>
          <a:prstGeom prst="rect">
            <a:avLst/>
          </a:prstGeom>
          <a:ln w="12700">
            <a:miter lim="400000"/>
          </a:ln>
        </p:spPr>
      </p:pic>
      <p:sp>
        <p:nvSpPr>
          <p:cNvPr id="160" name="Title Text"/>
          <p:cNvSpPr txBox="1">
            <a:spLocks noGrp="1"/>
          </p:cNvSpPr>
          <p:nvPr>
            <p:ph type="title"/>
          </p:nvPr>
        </p:nvSpPr>
        <p:spPr>
          <a:prstGeom prst="rect">
            <a:avLst/>
          </a:prstGeom>
        </p:spPr>
        <p:txBody>
          <a:bodyPr/>
          <a:lstStyle/>
          <a:p>
            <a:r>
              <a:t>Title Text</a:t>
            </a:r>
          </a:p>
        </p:txBody>
      </p:sp>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el en tekstdia">
    <p:spTree>
      <p:nvGrpSpPr>
        <p:cNvPr id="1" name=""/>
        <p:cNvGrpSpPr/>
        <p:nvPr/>
      </p:nvGrpSpPr>
      <p:grpSpPr>
        <a:xfrm>
          <a:off x="0" y="0"/>
          <a:ext cx="0" cy="0"/>
          <a:chOff x="0" y="0"/>
          <a:chExt cx="0" cy="0"/>
        </a:xfrm>
      </p:grpSpPr>
      <p:pic>
        <p:nvPicPr>
          <p:cNvPr id="168"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169" name="Body Level One…"/>
          <p:cNvSpPr txBox="1">
            <a:spLocks noGrp="1"/>
          </p:cNvSpPr>
          <p:nvPr>
            <p:ph type="body" idx="1"/>
          </p:nvPr>
        </p:nvSpPr>
        <p:spPr>
          <a:xfrm>
            <a:off x="533400" y="1556791"/>
            <a:ext cx="8153400" cy="43204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70" name="Title Text"/>
          <p:cNvSpPr txBox="1">
            <a:spLocks noGrp="1"/>
          </p:cNvSpPr>
          <p:nvPr>
            <p:ph type="title"/>
          </p:nvPr>
        </p:nvSpPr>
        <p:spPr>
          <a:xfrm>
            <a:off x="539551" y="548679"/>
            <a:ext cx="8153401" cy="685801"/>
          </a:xfrm>
          <a:prstGeom prst="rect">
            <a:avLst/>
          </a:prstGeom>
        </p:spPr>
        <p:txBody>
          <a:bodyPr/>
          <a:lstStyle>
            <a:lvl1pPr>
              <a:defRPr>
                <a:solidFill>
                  <a:srgbClr val="570076"/>
                </a:solidFill>
              </a:defRPr>
            </a:lvl1pPr>
          </a:lstStyle>
          <a:p>
            <a:r>
              <a:t>Title Text</a:t>
            </a:r>
          </a:p>
        </p:txBody>
      </p:sp>
      <p:sp>
        <p:nvSpPr>
          <p:cNvPr id="171" name="Slide Number"/>
          <p:cNvSpPr txBox="1">
            <a:spLocks noGrp="1"/>
          </p:cNvSpPr>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ekstdia">
    <p:spTree>
      <p:nvGrpSpPr>
        <p:cNvPr id="1" name=""/>
        <p:cNvGrpSpPr/>
        <p:nvPr/>
      </p:nvGrpSpPr>
      <p:grpSpPr>
        <a:xfrm>
          <a:off x="0" y="0"/>
          <a:ext cx="0" cy="0"/>
          <a:chOff x="0" y="0"/>
          <a:chExt cx="0" cy="0"/>
        </a:xfrm>
      </p:grpSpPr>
      <p:pic>
        <p:nvPicPr>
          <p:cNvPr id="178"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179" name="Body Level One…"/>
          <p:cNvSpPr txBox="1">
            <a:spLocks noGrp="1"/>
          </p:cNvSpPr>
          <p:nvPr>
            <p:ph type="body" idx="1"/>
          </p:nvPr>
        </p:nvSpPr>
        <p:spPr>
          <a:xfrm>
            <a:off x="533400" y="764704"/>
            <a:ext cx="8143056" cy="4741913"/>
          </a:xfrm>
          <a:prstGeom prst="rect">
            <a:avLst/>
          </a:prstGeom>
        </p:spPr>
        <p:txBody>
          <a:bodyPr>
            <a:normAutofit/>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187"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188" name="Title Text"/>
          <p:cNvSpPr txBox="1">
            <a:spLocks noGrp="1"/>
          </p:cNvSpPr>
          <p:nvPr>
            <p:ph type="title"/>
          </p:nvPr>
        </p:nvSpPr>
        <p:spPr>
          <a:xfrm>
            <a:off x="685800" y="2130425"/>
            <a:ext cx="7772400" cy="1470025"/>
          </a:xfrm>
          <a:prstGeom prst="rect">
            <a:avLst/>
          </a:prstGeom>
        </p:spPr>
        <p:txBody>
          <a:bodyPr/>
          <a:lstStyle>
            <a:lvl1pPr>
              <a:defRPr>
                <a:solidFill>
                  <a:srgbClr val="570076"/>
                </a:solidFill>
              </a:defRPr>
            </a:lvl1pPr>
          </a:lstStyle>
          <a:p>
            <a:r>
              <a:t>Title Text</a:t>
            </a:r>
          </a:p>
        </p:txBody>
      </p:sp>
      <p:sp>
        <p:nvSpPr>
          <p:cNvPr id="189" name="Body Level One…"/>
          <p:cNvSpPr txBox="1">
            <a:spLocks noGrp="1"/>
          </p:cNvSpPr>
          <p:nvPr>
            <p:ph type="body" sz="quarter" idx="1"/>
          </p:nvPr>
        </p:nvSpPr>
        <p:spPr>
          <a:xfrm>
            <a:off x="1371600" y="3886200"/>
            <a:ext cx="6400800" cy="1752600"/>
          </a:xfrm>
          <a:prstGeom prst="rect">
            <a:avLst/>
          </a:prstGeom>
        </p:spPr>
        <p:txBody>
          <a:bodyPr>
            <a:normAutofit/>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90" name="Slide Number"/>
          <p:cNvSpPr txBox="1">
            <a:spLocks noGrp="1"/>
          </p:cNvSpPr>
          <p:nvPr>
            <p:ph type="sldNum" sz="quarter" idx="2"/>
          </p:nvPr>
        </p:nvSpPr>
        <p:spPr>
          <a:xfrm>
            <a:off x="8413144" y="6431763"/>
            <a:ext cx="273656" cy="26425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el en tekstdia">
    <p:spTree>
      <p:nvGrpSpPr>
        <p:cNvPr id="1" name=""/>
        <p:cNvGrpSpPr/>
        <p:nvPr/>
      </p:nvGrpSpPr>
      <p:grpSpPr>
        <a:xfrm>
          <a:off x="0" y="0"/>
          <a:ext cx="0" cy="0"/>
          <a:chOff x="0" y="0"/>
          <a:chExt cx="0" cy="0"/>
        </a:xfrm>
      </p:grpSpPr>
      <p:pic>
        <p:nvPicPr>
          <p:cNvPr id="21"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22" name="Body Level One…"/>
          <p:cNvSpPr txBox="1">
            <a:spLocks noGrp="1"/>
          </p:cNvSpPr>
          <p:nvPr>
            <p:ph type="body" idx="1"/>
          </p:nvPr>
        </p:nvSpPr>
        <p:spPr>
          <a:xfrm>
            <a:off x="533400" y="1556791"/>
            <a:ext cx="8153400" cy="43204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3" name="Title Text"/>
          <p:cNvSpPr txBox="1">
            <a:spLocks noGrp="1"/>
          </p:cNvSpPr>
          <p:nvPr>
            <p:ph type="title"/>
          </p:nvPr>
        </p:nvSpPr>
        <p:spPr>
          <a:xfrm>
            <a:off x="539551" y="548679"/>
            <a:ext cx="8153401" cy="685801"/>
          </a:xfrm>
          <a:prstGeom prst="rect">
            <a:avLst/>
          </a:prstGeom>
        </p:spPr>
        <p:txBody>
          <a:bodyPr/>
          <a:lstStyle>
            <a:lvl1pPr>
              <a:defRPr>
                <a:solidFill>
                  <a:srgbClr val="570076"/>
                </a:solidFill>
              </a:defRPr>
            </a:lvl1pPr>
          </a:lstStyle>
          <a:p>
            <a:r>
              <a:t>Title Text</a:t>
            </a:r>
          </a:p>
        </p:txBody>
      </p:sp>
      <p:sp>
        <p:nvSpPr>
          <p:cNvPr id="24" name="Slide Number"/>
          <p:cNvSpPr txBox="1">
            <a:spLocks noGrp="1"/>
          </p:cNvSpPr>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197"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198" name="Title Text"/>
          <p:cNvSpPr txBox="1">
            <a:spLocks noGrp="1"/>
          </p:cNvSpPr>
          <p:nvPr>
            <p:ph type="title"/>
          </p:nvPr>
        </p:nvSpPr>
        <p:spPr>
          <a:xfrm>
            <a:off x="539551" y="548679"/>
            <a:ext cx="8153401" cy="685801"/>
          </a:xfrm>
          <a:prstGeom prst="rect">
            <a:avLst/>
          </a:prstGeom>
        </p:spPr>
        <p:txBody>
          <a:bodyPr/>
          <a:lstStyle>
            <a:lvl1pPr>
              <a:defRPr>
                <a:solidFill>
                  <a:srgbClr val="570076"/>
                </a:solidFill>
              </a:defRPr>
            </a:lvl1pPr>
          </a:lstStyle>
          <a:p>
            <a:r>
              <a:t>Title Text</a:t>
            </a:r>
          </a:p>
        </p:txBody>
      </p:sp>
      <p:sp>
        <p:nvSpPr>
          <p:cNvPr id="199" name="Body Level One…"/>
          <p:cNvSpPr txBox="1">
            <a:spLocks noGrp="1"/>
          </p:cNvSpPr>
          <p:nvPr>
            <p:ph type="body" idx="1"/>
          </p:nvPr>
        </p:nvSpPr>
        <p:spPr>
          <a:xfrm>
            <a:off x="533400" y="1556791"/>
            <a:ext cx="8153400" cy="43204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00" name="Slide Number"/>
          <p:cNvSpPr txBox="1">
            <a:spLocks noGrp="1"/>
          </p:cNvSpPr>
          <p:nvPr>
            <p:ph type="sldNum" sz="quarter" idx="2"/>
          </p:nvPr>
        </p:nvSpPr>
        <p:spPr>
          <a:xfrm>
            <a:off x="8413144" y="6431763"/>
            <a:ext cx="273656" cy="26425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elpagina">
    <p:spTree>
      <p:nvGrpSpPr>
        <p:cNvPr id="1" name=""/>
        <p:cNvGrpSpPr/>
        <p:nvPr/>
      </p:nvGrpSpPr>
      <p:grpSpPr>
        <a:xfrm>
          <a:off x="0" y="0"/>
          <a:ext cx="0" cy="0"/>
          <a:chOff x="0" y="0"/>
          <a:chExt cx="0" cy="0"/>
        </a:xfrm>
      </p:grpSpPr>
      <p:pic>
        <p:nvPicPr>
          <p:cNvPr id="207"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pic>
        <p:nvPicPr>
          <p:cNvPr id="208" name="Afbeelding 4" descr="Afbeelding 4"/>
          <p:cNvPicPr>
            <a:picLocks noChangeAspect="1"/>
          </p:cNvPicPr>
          <p:nvPr/>
        </p:nvPicPr>
        <p:blipFill>
          <a:blip r:embed="rId3"/>
          <a:stretch>
            <a:fillRect/>
          </a:stretch>
        </p:blipFill>
        <p:spPr>
          <a:xfrm>
            <a:off x="0" y="0"/>
            <a:ext cx="9144000" cy="6857208"/>
          </a:xfrm>
          <a:prstGeom prst="rect">
            <a:avLst/>
          </a:prstGeom>
          <a:ln w="12700">
            <a:miter lim="400000"/>
          </a:ln>
        </p:spPr>
      </p:pic>
      <p:sp>
        <p:nvSpPr>
          <p:cNvPr id="209" name="Title Text"/>
          <p:cNvSpPr txBox="1">
            <a:spLocks noGrp="1"/>
          </p:cNvSpPr>
          <p:nvPr>
            <p:ph type="title"/>
          </p:nvPr>
        </p:nvSpPr>
        <p:spPr>
          <a:prstGeom prst="rect">
            <a:avLst/>
          </a:prstGeom>
        </p:spPr>
        <p:txBody>
          <a:bodyPr/>
          <a:lstStyle/>
          <a:p>
            <a:r>
              <a:t>Title Text</a:t>
            </a:r>
          </a:p>
        </p:txBody>
      </p:sp>
      <p:sp>
        <p:nvSpPr>
          <p:cNvPr id="2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el en tekstdia">
    <p:spTree>
      <p:nvGrpSpPr>
        <p:cNvPr id="1" name=""/>
        <p:cNvGrpSpPr/>
        <p:nvPr/>
      </p:nvGrpSpPr>
      <p:grpSpPr>
        <a:xfrm>
          <a:off x="0" y="0"/>
          <a:ext cx="0" cy="0"/>
          <a:chOff x="0" y="0"/>
          <a:chExt cx="0" cy="0"/>
        </a:xfrm>
      </p:grpSpPr>
      <p:pic>
        <p:nvPicPr>
          <p:cNvPr id="217"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218" name="Body Level One…"/>
          <p:cNvSpPr txBox="1">
            <a:spLocks noGrp="1"/>
          </p:cNvSpPr>
          <p:nvPr>
            <p:ph type="body" idx="1"/>
          </p:nvPr>
        </p:nvSpPr>
        <p:spPr>
          <a:xfrm>
            <a:off x="533400" y="1556791"/>
            <a:ext cx="8153400" cy="43204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19" name="Title Text"/>
          <p:cNvSpPr txBox="1">
            <a:spLocks noGrp="1"/>
          </p:cNvSpPr>
          <p:nvPr>
            <p:ph type="title"/>
          </p:nvPr>
        </p:nvSpPr>
        <p:spPr>
          <a:xfrm>
            <a:off x="539551" y="548679"/>
            <a:ext cx="8153401" cy="685801"/>
          </a:xfrm>
          <a:prstGeom prst="rect">
            <a:avLst/>
          </a:prstGeom>
        </p:spPr>
        <p:txBody>
          <a:bodyPr/>
          <a:lstStyle>
            <a:lvl1pPr>
              <a:defRPr>
                <a:solidFill>
                  <a:srgbClr val="570076"/>
                </a:solidFill>
              </a:defRPr>
            </a:lvl1pPr>
          </a:lstStyle>
          <a:p>
            <a:r>
              <a:t>Title Text</a:t>
            </a:r>
          </a:p>
        </p:txBody>
      </p:sp>
      <p:sp>
        <p:nvSpPr>
          <p:cNvPr id="220" name="Slide Number"/>
          <p:cNvSpPr txBox="1">
            <a:spLocks noGrp="1"/>
          </p:cNvSpPr>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ekstdia">
    <p:spTree>
      <p:nvGrpSpPr>
        <p:cNvPr id="1" name=""/>
        <p:cNvGrpSpPr/>
        <p:nvPr/>
      </p:nvGrpSpPr>
      <p:grpSpPr>
        <a:xfrm>
          <a:off x="0" y="0"/>
          <a:ext cx="0" cy="0"/>
          <a:chOff x="0" y="0"/>
          <a:chExt cx="0" cy="0"/>
        </a:xfrm>
      </p:grpSpPr>
      <p:pic>
        <p:nvPicPr>
          <p:cNvPr id="227"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228" name="Body Level One…"/>
          <p:cNvSpPr txBox="1">
            <a:spLocks noGrp="1"/>
          </p:cNvSpPr>
          <p:nvPr>
            <p:ph type="body" idx="1"/>
          </p:nvPr>
        </p:nvSpPr>
        <p:spPr>
          <a:xfrm>
            <a:off x="533400" y="764704"/>
            <a:ext cx="8143056" cy="4741913"/>
          </a:xfrm>
          <a:prstGeom prst="rect">
            <a:avLst/>
          </a:prstGeom>
        </p:spPr>
        <p:txBody>
          <a:bodyPr>
            <a:normAutofit/>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229" name="Slide Number"/>
          <p:cNvSpPr txBox="1">
            <a:spLocks noGrp="1"/>
          </p:cNvSpPr>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236"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237" name="Title Text"/>
          <p:cNvSpPr txBox="1">
            <a:spLocks noGrp="1"/>
          </p:cNvSpPr>
          <p:nvPr>
            <p:ph type="title"/>
          </p:nvPr>
        </p:nvSpPr>
        <p:spPr>
          <a:xfrm>
            <a:off x="685800" y="2130425"/>
            <a:ext cx="7772400" cy="1470025"/>
          </a:xfrm>
          <a:prstGeom prst="rect">
            <a:avLst/>
          </a:prstGeom>
        </p:spPr>
        <p:txBody>
          <a:bodyPr/>
          <a:lstStyle>
            <a:lvl1pPr>
              <a:defRPr>
                <a:solidFill>
                  <a:srgbClr val="570076"/>
                </a:solidFill>
              </a:defRPr>
            </a:lvl1pPr>
          </a:lstStyle>
          <a:p>
            <a:r>
              <a:t>Title Text</a:t>
            </a:r>
          </a:p>
        </p:txBody>
      </p:sp>
      <p:sp>
        <p:nvSpPr>
          <p:cNvPr id="238" name="Body Level One…"/>
          <p:cNvSpPr txBox="1">
            <a:spLocks noGrp="1"/>
          </p:cNvSpPr>
          <p:nvPr>
            <p:ph type="body" sz="quarter" idx="1"/>
          </p:nvPr>
        </p:nvSpPr>
        <p:spPr>
          <a:xfrm>
            <a:off x="1371600" y="3886200"/>
            <a:ext cx="6400800" cy="1752600"/>
          </a:xfrm>
          <a:prstGeom prst="rect">
            <a:avLst/>
          </a:prstGeom>
        </p:spPr>
        <p:txBody>
          <a:bodyPr>
            <a:normAutofit/>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239" name="Slide Number"/>
          <p:cNvSpPr txBox="1">
            <a:spLocks noGrp="1"/>
          </p:cNvSpPr>
          <p:nvPr>
            <p:ph type="sldNum" sz="quarter" idx="2"/>
          </p:nvPr>
        </p:nvSpPr>
        <p:spPr>
          <a:xfrm>
            <a:off x="8413144" y="6431763"/>
            <a:ext cx="273656" cy="26425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246"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247" name="Title Text"/>
          <p:cNvSpPr txBox="1">
            <a:spLocks noGrp="1"/>
          </p:cNvSpPr>
          <p:nvPr>
            <p:ph type="title"/>
          </p:nvPr>
        </p:nvSpPr>
        <p:spPr>
          <a:xfrm>
            <a:off x="539551" y="548679"/>
            <a:ext cx="8153401" cy="685801"/>
          </a:xfrm>
          <a:prstGeom prst="rect">
            <a:avLst/>
          </a:prstGeom>
        </p:spPr>
        <p:txBody>
          <a:bodyPr/>
          <a:lstStyle>
            <a:lvl1pPr>
              <a:defRPr>
                <a:solidFill>
                  <a:srgbClr val="570076"/>
                </a:solidFill>
              </a:defRPr>
            </a:lvl1pPr>
          </a:lstStyle>
          <a:p>
            <a:r>
              <a:t>Title Text</a:t>
            </a:r>
          </a:p>
        </p:txBody>
      </p:sp>
      <p:sp>
        <p:nvSpPr>
          <p:cNvPr id="248" name="Body Level One…"/>
          <p:cNvSpPr txBox="1">
            <a:spLocks noGrp="1"/>
          </p:cNvSpPr>
          <p:nvPr>
            <p:ph type="body" idx="1"/>
          </p:nvPr>
        </p:nvSpPr>
        <p:spPr>
          <a:xfrm>
            <a:off x="533400" y="1556791"/>
            <a:ext cx="8153400" cy="43204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49" name="Slide Number"/>
          <p:cNvSpPr txBox="1">
            <a:spLocks noGrp="1"/>
          </p:cNvSpPr>
          <p:nvPr>
            <p:ph type="sldNum" sz="quarter" idx="2"/>
          </p:nvPr>
        </p:nvSpPr>
        <p:spPr>
          <a:xfrm>
            <a:off x="8413144" y="6431763"/>
            <a:ext cx="273656" cy="26425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elpagina">
    <p:spTree>
      <p:nvGrpSpPr>
        <p:cNvPr id="1" name=""/>
        <p:cNvGrpSpPr/>
        <p:nvPr/>
      </p:nvGrpSpPr>
      <p:grpSpPr>
        <a:xfrm>
          <a:off x="0" y="0"/>
          <a:ext cx="0" cy="0"/>
          <a:chOff x="0" y="0"/>
          <a:chExt cx="0" cy="0"/>
        </a:xfrm>
      </p:grpSpPr>
      <p:pic>
        <p:nvPicPr>
          <p:cNvPr id="256"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pic>
        <p:nvPicPr>
          <p:cNvPr id="257" name="Afbeelding 4" descr="Afbeelding 4"/>
          <p:cNvPicPr>
            <a:picLocks noChangeAspect="1"/>
          </p:cNvPicPr>
          <p:nvPr/>
        </p:nvPicPr>
        <p:blipFill>
          <a:blip r:embed="rId3"/>
          <a:stretch>
            <a:fillRect/>
          </a:stretch>
        </p:blipFill>
        <p:spPr>
          <a:xfrm>
            <a:off x="0" y="0"/>
            <a:ext cx="9144000" cy="6857208"/>
          </a:xfrm>
          <a:prstGeom prst="rect">
            <a:avLst/>
          </a:prstGeom>
          <a:ln w="12700">
            <a:miter lim="400000"/>
          </a:ln>
        </p:spPr>
      </p:pic>
      <p:sp>
        <p:nvSpPr>
          <p:cNvPr id="258" name="Title Text"/>
          <p:cNvSpPr txBox="1">
            <a:spLocks noGrp="1"/>
          </p:cNvSpPr>
          <p:nvPr>
            <p:ph type="title"/>
          </p:nvPr>
        </p:nvSpPr>
        <p:spPr>
          <a:prstGeom prst="rect">
            <a:avLst/>
          </a:prstGeom>
        </p:spPr>
        <p:txBody>
          <a:bodyPr/>
          <a:lstStyle/>
          <a:p>
            <a:r>
              <a:t>Title Text</a:t>
            </a:r>
          </a:p>
        </p:txBody>
      </p:sp>
      <p:sp>
        <p:nvSpPr>
          <p:cNvPr id="2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el en tekstdia">
    <p:spTree>
      <p:nvGrpSpPr>
        <p:cNvPr id="1" name=""/>
        <p:cNvGrpSpPr/>
        <p:nvPr/>
      </p:nvGrpSpPr>
      <p:grpSpPr>
        <a:xfrm>
          <a:off x="0" y="0"/>
          <a:ext cx="0" cy="0"/>
          <a:chOff x="0" y="0"/>
          <a:chExt cx="0" cy="0"/>
        </a:xfrm>
      </p:grpSpPr>
      <p:pic>
        <p:nvPicPr>
          <p:cNvPr id="266"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267" name="Body Level One…"/>
          <p:cNvSpPr txBox="1">
            <a:spLocks noGrp="1"/>
          </p:cNvSpPr>
          <p:nvPr>
            <p:ph type="body" idx="1"/>
          </p:nvPr>
        </p:nvSpPr>
        <p:spPr>
          <a:xfrm>
            <a:off x="533400" y="1556791"/>
            <a:ext cx="8153400" cy="43204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68" name="Title Text"/>
          <p:cNvSpPr txBox="1">
            <a:spLocks noGrp="1"/>
          </p:cNvSpPr>
          <p:nvPr>
            <p:ph type="title"/>
          </p:nvPr>
        </p:nvSpPr>
        <p:spPr>
          <a:xfrm>
            <a:off x="539551" y="548679"/>
            <a:ext cx="8153401" cy="685801"/>
          </a:xfrm>
          <a:prstGeom prst="rect">
            <a:avLst/>
          </a:prstGeom>
        </p:spPr>
        <p:txBody>
          <a:bodyPr/>
          <a:lstStyle>
            <a:lvl1pPr>
              <a:defRPr>
                <a:solidFill>
                  <a:srgbClr val="570076"/>
                </a:solidFill>
              </a:defRPr>
            </a:lvl1pPr>
          </a:lstStyle>
          <a:p>
            <a:r>
              <a:t>Title Text</a:t>
            </a:r>
          </a:p>
        </p:txBody>
      </p:sp>
      <p:sp>
        <p:nvSpPr>
          <p:cNvPr id="269" name="Slide Number"/>
          <p:cNvSpPr txBox="1">
            <a:spLocks noGrp="1"/>
          </p:cNvSpPr>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itel en tekstdia 0">
    <p:spTree>
      <p:nvGrpSpPr>
        <p:cNvPr id="1" name=""/>
        <p:cNvGrpSpPr/>
        <p:nvPr/>
      </p:nvGrpSpPr>
      <p:grpSpPr>
        <a:xfrm>
          <a:off x="0" y="0"/>
          <a:ext cx="0" cy="0"/>
          <a:chOff x="0" y="0"/>
          <a:chExt cx="0" cy="0"/>
        </a:xfrm>
      </p:grpSpPr>
      <p:sp>
        <p:nvSpPr>
          <p:cNvPr id="276" name="Body Level One…"/>
          <p:cNvSpPr txBox="1">
            <a:spLocks noGrp="1"/>
          </p:cNvSpPr>
          <p:nvPr>
            <p:ph type="body" idx="1"/>
          </p:nvPr>
        </p:nvSpPr>
        <p:spPr>
          <a:xfrm>
            <a:off x="533400" y="1556791"/>
            <a:ext cx="8153400" cy="43204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77" name="Title Text"/>
          <p:cNvSpPr txBox="1">
            <a:spLocks noGrp="1"/>
          </p:cNvSpPr>
          <p:nvPr>
            <p:ph type="title"/>
          </p:nvPr>
        </p:nvSpPr>
        <p:spPr>
          <a:xfrm>
            <a:off x="539551" y="548679"/>
            <a:ext cx="8153401" cy="685801"/>
          </a:xfrm>
          <a:prstGeom prst="rect">
            <a:avLst/>
          </a:prstGeom>
        </p:spPr>
        <p:txBody>
          <a:bodyPr/>
          <a:lstStyle>
            <a:lvl1pPr>
              <a:defRPr>
                <a:solidFill>
                  <a:srgbClr val="570076"/>
                </a:solidFill>
              </a:defRPr>
            </a:lvl1pPr>
          </a:lstStyle>
          <a:p>
            <a:r>
              <a:t>Title Text</a:t>
            </a:r>
          </a:p>
        </p:txBody>
      </p:sp>
      <p:sp>
        <p:nvSpPr>
          <p:cNvPr id="278" name="Slide Number"/>
          <p:cNvSpPr txBox="1">
            <a:spLocks noGrp="1"/>
          </p:cNvSpPr>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Tekstdia">
    <p:spTree>
      <p:nvGrpSpPr>
        <p:cNvPr id="1" name=""/>
        <p:cNvGrpSpPr/>
        <p:nvPr/>
      </p:nvGrpSpPr>
      <p:grpSpPr>
        <a:xfrm>
          <a:off x="0" y="0"/>
          <a:ext cx="0" cy="0"/>
          <a:chOff x="0" y="0"/>
          <a:chExt cx="0" cy="0"/>
        </a:xfrm>
      </p:grpSpPr>
      <p:pic>
        <p:nvPicPr>
          <p:cNvPr id="285"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286" name="Body Level One…"/>
          <p:cNvSpPr txBox="1">
            <a:spLocks noGrp="1"/>
          </p:cNvSpPr>
          <p:nvPr>
            <p:ph type="body" idx="1"/>
          </p:nvPr>
        </p:nvSpPr>
        <p:spPr>
          <a:xfrm>
            <a:off x="533400" y="764704"/>
            <a:ext cx="8143056" cy="4741913"/>
          </a:xfrm>
          <a:prstGeom prst="rect">
            <a:avLst/>
          </a:prstGeom>
        </p:spPr>
        <p:txBody>
          <a:bodyPr>
            <a:normAutofit/>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287" name="Slide Number"/>
          <p:cNvSpPr txBox="1">
            <a:spLocks noGrp="1"/>
          </p:cNvSpPr>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dia">
    <p:spTree>
      <p:nvGrpSpPr>
        <p:cNvPr id="1" name=""/>
        <p:cNvGrpSpPr/>
        <p:nvPr/>
      </p:nvGrpSpPr>
      <p:grpSpPr>
        <a:xfrm>
          <a:off x="0" y="0"/>
          <a:ext cx="0" cy="0"/>
          <a:chOff x="0" y="0"/>
          <a:chExt cx="0" cy="0"/>
        </a:xfrm>
      </p:grpSpPr>
      <p:pic>
        <p:nvPicPr>
          <p:cNvPr id="31"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32" name="Body Level One…"/>
          <p:cNvSpPr txBox="1">
            <a:spLocks noGrp="1"/>
          </p:cNvSpPr>
          <p:nvPr>
            <p:ph type="body" idx="1"/>
          </p:nvPr>
        </p:nvSpPr>
        <p:spPr>
          <a:xfrm>
            <a:off x="533400" y="764704"/>
            <a:ext cx="8143056" cy="4741913"/>
          </a:xfrm>
          <a:prstGeom prst="rect">
            <a:avLst/>
          </a:prstGeom>
        </p:spPr>
        <p:txBody>
          <a:bodyPr>
            <a:normAutofit/>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40"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41" name="Title Text"/>
          <p:cNvSpPr txBox="1">
            <a:spLocks noGrp="1"/>
          </p:cNvSpPr>
          <p:nvPr>
            <p:ph type="title"/>
          </p:nvPr>
        </p:nvSpPr>
        <p:spPr>
          <a:xfrm>
            <a:off x="685800" y="2130425"/>
            <a:ext cx="7772400" cy="1470025"/>
          </a:xfrm>
          <a:prstGeom prst="rect">
            <a:avLst/>
          </a:prstGeom>
        </p:spPr>
        <p:txBody>
          <a:bodyPr/>
          <a:lstStyle>
            <a:lvl1pPr>
              <a:defRPr>
                <a:solidFill>
                  <a:srgbClr val="570076"/>
                </a:solidFill>
              </a:defRPr>
            </a:lvl1pPr>
          </a:lstStyle>
          <a:p>
            <a:r>
              <a:t>Title Text</a:t>
            </a:r>
          </a:p>
        </p:txBody>
      </p:sp>
      <p:sp>
        <p:nvSpPr>
          <p:cNvPr id="42" name="Body Level One…"/>
          <p:cNvSpPr txBox="1">
            <a:spLocks noGrp="1"/>
          </p:cNvSpPr>
          <p:nvPr>
            <p:ph type="body" sz="quarter" idx="1"/>
          </p:nvPr>
        </p:nvSpPr>
        <p:spPr>
          <a:xfrm>
            <a:off x="1371600" y="3886200"/>
            <a:ext cx="6400800" cy="1752600"/>
          </a:xfrm>
          <a:prstGeom prst="rect">
            <a:avLst/>
          </a:prstGeom>
        </p:spPr>
        <p:txBody>
          <a:bodyPr>
            <a:normAutofit/>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xfrm>
            <a:off x="8413144" y="6431763"/>
            <a:ext cx="273656" cy="26425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50"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51" name="Title Text"/>
          <p:cNvSpPr txBox="1">
            <a:spLocks noGrp="1"/>
          </p:cNvSpPr>
          <p:nvPr>
            <p:ph type="title"/>
          </p:nvPr>
        </p:nvSpPr>
        <p:spPr>
          <a:xfrm>
            <a:off x="539551" y="548679"/>
            <a:ext cx="8153401" cy="685801"/>
          </a:xfrm>
          <a:prstGeom prst="rect">
            <a:avLst/>
          </a:prstGeom>
        </p:spPr>
        <p:txBody>
          <a:bodyPr/>
          <a:lstStyle>
            <a:lvl1pPr>
              <a:defRPr>
                <a:solidFill>
                  <a:srgbClr val="570076"/>
                </a:solidFill>
              </a:defRPr>
            </a:lvl1pPr>
          </a:lstStyle>
          <a:p>
            <a:r>
              <a:t>Title Text</a:t>
            </a:r>
          </a:p>
        </p:txBody>
      </p:sp>
      <p:sp>
        <p:nvSpPr>
          <p:cNvPr id="52" name="Body Level One…"/>
          <p:cNvSpPr txBox="1">
            <a:spLocks noGrp="1"/>
          </p:cNvSpPr>
          <p:nvPr>
            <p:ph type="body" idx="1"/>
          </p:nvPr>
        </p:nvSpPr>
        <p:spPr>
          <a:xfrm>
            <a:off x="533400" y="1556791"/>
            <a:ext cx="8153400" cy="43204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xfrm>
            <a:off x="8413144" y="6431763"/>
            <a:ext cx="273656" cy="26425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elpagina">
    <p:spTree>
      <p:nvGrpSpPr>
        <p:cNvPr id="1" name=""/>
        <p:cNvGrpSpPr/>
        <p:nvPr/>
      </p:nvGrpSpPr>
      <p:grpSpPr>
        <a:xfrm>
          <a:off x="0" y="0"/>
          <a:ext cx="0" cy="0"/>
          <a:chOff x="0" y="0"/>
          <a:chExt cx="0" cy="0"/>
        </a:xfrm>
      </p:grpSpPr>
      <p:pic>
        <p:nvPicPr>
          <p:cNvPr id="60"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pic>
        <p:nvPicPr>
          <p:cNvPr id="61" name="Afbeelding 4" descr="Afbeelding 4"/>
          <p:cNvPicPr>
            <a:picLocks noChangeAspect="1"/>
          </p:cNvPicPr>
          <p:nvPr/>
        </p:nvPicPr>
        <p:blipFill>
          <a:blip r:embed="rId3"/>
          <a:stretch>
            <a:fillRect/>
          </a:stretch>
        </p:blipFill>
        <p:spPr>
          <a:xfrm>
            <a:off x="0" y="0"/>
            <a:ext cx="9144000" cy="6857208"/>
          </a:xfrm>
          <a:prstGeom prst="rect">
            <a:avLst/>
          </a:prstGeom>
          <a:ln w="12700">
            <a:miter lim="400000"/>
          </a:ln>
        </p:spPr>
      </p:pic>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el en tekstdia">
    <p:spTree>
      <p:nvGrpSpPr>
        <p:cNvPr id="1" name=""/>
        <p:cNvGrpSpPr/>
        <p:nvPr/>
      </p:nvGrpSpPr>
      <p:grpSpPr>
        <a:xfrm>
          <a:off x="0" y="0"/>
          <a:ext cx="0" cy="0"/>
          <a:chOff x="0" y="0"/>
          <a:chExt cx="0" cy="0"/>
        </a:xfrm>
      </p:grpSpPr>
      <p:pic>
        <p:nvPicPr>
          <p:cNvPr id="70"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71" name="Body Level One…"/>
          <p:cNvSpPr txBox="1">
            <a:spLocks noGrp="1"/>
          </p:cNvSpPr>
          <p:nvPr>
            <p:ph type="body" idx="1"/>
          </p:nvPr>
        </p:nvSpPr>
        <p:spPr>
          <a:xfrm>
            <a:off x="533400" y="1556791"/>
            <a:ext cx="8153400" cy="43204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2" name="Title Text"/>
          <p:cNvSpPr txBox="1">
            <a:spLocks noGrp="1"/>
          </p:cNvSpPr>
          <p:nvPr>
            <p:ph type="title"/>
          </p:nvPr>
        </p:nvSpPr>
        <p:spPr>
          <a:xfrm>
            <a:off x="539551" y="548679"/>
            <a:ext cx="8153401" cy="685801"/>
          </a:xfrm>
          <a:prstGeom prst="rect">
            <a:avLst/>
          </a:prstGeom>
        </p:spPr>
        <p:txBody>
          <a:bodyPr/>
          <a:lstStyle>
            <a:lvl1pPr>
              <a:defRPr>
                <a:solidFill>
                  <a:srgbClr val="570076"/>
                </a:solidFill>
              </a:defRPr>
            </a:lvl1pPr>
          </a:lstStyle>
          <a:p>
            <a:r>
              <a:t>Title Text</a:t>
            </a:r>
          </a:p>
        </p:txBody>
      </p:sp>
      <p:sp>
        <p:nvSpPr>
          <p:cNvPr id="73" name="Slide Number"/>
          <p:cNvSpPr txBox="1">
            <a:spLocks noGrp="1"/>
          </p:cNvSpPr>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ekstdia">
    <p:spTree>
      <p:nvGrpSpPr>
        <p:cNvPr id="1" name=""/>
        <p:cNvGrpSpPr/>
        <p:nvPr/>
      </p:nvGrpSpPr>
      <p:grpSpPr>
        <a:xfrm>
          <a:off x="0" y="0"/>
          <a:ext cx="0" cy="0"/>
          <a:chOff x="0" y="0"/>
          <a:chExt cx="0" cy="0"/>
        </a:xfrm>
      </p:grpSpPr>
      <p:pic>
        <p:nvPicPr>
          <p:cNvPr id="80"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81" name="Body Level One…"/>
          <p:cNvSpPr txBox="1">
            <a:spLocks noGrp="1"/>
          </p:cNvSpPr>
          <p:nvPr>
            <p:ph type="body" idx="1"/>
          </p:nvPr>
        </p:nvSpPr>
        <p:spPr>
          <a:xfrm>
            <a:off x="533400" y="764704"/>
            <a:ext cx="8143056" cy="4741913"/>
          </a:xfrm>
          <a:prstGeom prst="rect">
            <a:avLst/>
          </a:prstGeom>
        </p:spPr>
        <p:txBody>
          <a:bodyPr>
            <a:normAutofit/>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82" name="Slide Number"/>
          <p:cNvSpPr txBox="1">
            <a:spLocks noGrp="1"/>
          </p:cNvSpPr>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89" name="Afbeelding 1" descr="Afbeelding 1"/>
          <p:cNvPicPr>
            <a:picLocks noChangeAspect="1"/>
          </p:cNvPicPr>
          <p:nvPr/>
        </p:nvPicPr>
        <p:blipFill>
          <a:blip r:embed="rId2"/>
          <a:srcRect r="77361" b="82405"/>
          <a:stretch>
            <a:fillRect/>
          </a:stretch>
        </p:blipFill>
        <p:spPr>
          <a:xfrm>
            <a:off x="0" y="5661247"/>
            <a:ext cx="1835697" cy="1069885"/>
          </a:xfrm>
          <a:prstGeom prst="rect">
            <a:avLst/>
          </a:prstGeom>
          <a:ln w="12700">
            <a:miter lim="400000"/>
          </a:ln>
        </p:spPr>
      </p:pic>
      <p:sp>
        <p:nvSpPr>
          <p:cNvPr id="90" name="Title Text"/>
          <p:cNvSpPr txBox="1">
            <a:spLocks noGrp="1"/>
          </p:cNvSpPr>
          <p:nvPr>
            <p:ph type="title"/>
          </p:nvPr>
        </p:nvSpPr>
        <p:spPr>
          <a:xfrm>
            <a:off x="685800" y="2130425"/>
            <a:ext cx="7772400" cy="1470025"/>
          </a:xfrm>
          <a:prstGeom prst="rect">
            <a:avLst/>
          </a:prstGeom>
        </p:spPr>
        <p:txBody>
          <a:bodyPr/>
          <a:lstStyle>
            <a:lvl1pPr>
              <a:defRPr>
                <a:solidFill>
                  <a:srgbClr val="570076"/>
                </a:solidFill>
              </a:defRPr>
            </a:lvl1pPr>
          </a:lstStyle>
          <a:p>
            <a:r>
              <a:t>Title Text</a:t>
            </a:r>
          </a:p>
        </p:txBody>
      </p:sp>
      <p:sp>
        <p:nvSpPr>
          <p:cNvPr id="91" name="Body Level One…"/>
          <p:cNvSpPr txBox="1">
            <a:spLocks noGrp="1"/>
          </p:cNvSpPr>
          <p:nvPr>
            <p:ph type="body" sz="quarter" idx="1"/>
          </p:nvPr>
        </p:nvSpPr>
        <p:spPr>
          <a:xfrm>
            <a:off x="1371600" y="3886200"/>
            <a:ext cx="6400800" cy="1752600"/>
          </a:xfrm>
          <a:prstGeom prst="rect">
            <a:avLst/>
          </a:prstGeom>
        </p:spPr>
        <p:txBody>
          <a:bodyPr>
            <a:normAutofit/>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92" name="Slide Number"/>
          <p:cNvSpPr txBox="1">
            <a:spLocks noGrp="1"/>
          </p:cNvSpPr>
          <p:nvPr>
            <p:ph type="sldNum" sz="quarter" idx="2"/>
          </p:nvPr>
        </p:nvSpPr>
        <p:spPr>
          <a:xfrm>
            <a:off x="8413144" y="6431763"/>
            <a:ext cx="273656" cy="264255"/>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pic>
        <p:nvPicPr>
          <p:cNvPr id="2" name="Afbeelding 1" descr="Afbeelding 1"/>
          <p:cNvPicPr>
            <a:picLocks noChangeAspect="1"/>
          </p:cNvPicPr>
          <p:nvPr/>
        </p:nvPicPr>
        <p:blipFill>
          <a:blip r:embed="rId31"/>
          <a:srcRect r="77361" b="82405"/>
          <a:stretch>
            <a:fillRect/>
          </a:stretch>
        </p:blipFill>
        <p:spPr>
          <a:xfrm>
            <a:off x="0" y="5661247"/>
            <a:ext cx="1835697" cy="1069885"/>
          </a:xfrm>
          <a:prstGeom prst="rect">
            <a:avLst/>
          </a:prstGeom>
          <a:ln w="12700">
            <a:miter lim="400000"/>
          </a:ln>
        </p:spPr>
      </p:pic>
      <p:pic>
        <p:nvPicPr>
          <p:cNvPr id="3" name="Afbeelding 4" descr="Afbeelding 4"/>
          <p:cNvPicPr>
            <a:picLocks noChangeAspect="1"/>
          </p:cNvPicPr>
          <p:nvPr/>
        </p:nvPicPr>
        <p:blipFill>
          <a:blip r:embed="rId32"/>
          <a:stretch>
            <a:fillRect/>
          </a:stretch>
        </p:blipFill>
        <p:spPr>
          <a:xfrm>
            <a:off x="0" y="0"/>
            <a:ext cx="9144000" cy="6857208"/>
          </a:xfrm>
          <a:prstGeom prst="rect">
            <a:avLst/>
          </a:prstGeom>
          <a:ln w="12700">
            <a:miter lim="400000"/>
          </a:ln>
        </p:spPr>
      </p:pic>
      <p:sp>
        <p:nvSpPr>
          <p:cNvPr id="4" name="Title Text"/>
          <p:cNvSpPr txBox="1">
            <a:spLocks noGrp="1"/>
          </p:cNvSpPr>
          <p:nvPr>
            <p:ph type="title"/>
          </p:nvPr>
        </p:nvSpPr>
        <p:spPr>
          <a:xfrm>
            <a:off x="611560" y="1988840"/>
            <a:ext cx="8075240" cy="41079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5"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solidFill>
                  <a:srgbClr val="888888"/>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transition spd="med"/>
  <p:txStyles>
    <p:titleStyle>
      <a:lvl1pPr marL="0" marR="0" indent="0" algn="l" defTabSz="914400" rtl="0" latinLnBrk="0">
        <a:lnSpc>
          <a:spcPct val="100000"/>
        </a:lnSpc>
        <a:spcBef>
          <a:spcPts val="0"/>
        </a:spcBef>
        <a:spcAft>
          <a:spcPts val="0"/>
        </a:spcAft>
        <a:buClrTx/>
        <a:buSzTx/>
        <a:buFontTx/>
        <a:buNone/>
        <a:tabLst/>
        <a:defRPr sz="3200" b="1" i="0" u="none" strike="noStrike" cap="none" spc="0" baseline="0">
          <a:solidFill>
            <a:schemeClr val="accent3">
              <a:lumOff val="44000"/>
            </a:schemeClr>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3200" b="1" i="0" u="none" strike="noStrike" cap="none" spc="0" baseline="0">
          <a:solidFill>
            <a:schemeClr val="accent3">
              <a:lumOff val="44000"/>
            </a:schemeClr>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3200" b="1" i="0" u="none" strike="noStrike" cap="none" spc="0" baseline="0">
          <a:solidFill>
            <a:schemeClr val="accent3">
              <a:lumOff val="44000"/>
            </a:schemeClr>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3200" b="1" i="0" u="none" strike="noStrike" cap="none" spc="0" baseline="0">
          <a:solidFill>
            <a:schemeClr val="accent3">
              <a:lumOff val="44000"/>
            </a:schemeClr>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3200" b="1" i="0" u="none" strike="noStrike" cap="none" spc="0" baseline="0">
          <a:solidFill>
            <a:schemeClr val="accent3">
              <a:lumOff val="44000"/>
            </a:schemeClr>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3200" b="1" i="0" u="none" strike="noStrike" cap="none" spc="0" baseline="0">
          <a:solidFill>
            <a:schemeClr val="accent3">
              <a:lumOff val="44000"/>
            </a:schemeClr>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3200" b="1" i="0" u="none" strike="noStrike" cap="none" spc="0" baseline="0">
          <a:solidFill>
            <a:schemeClr val="accent3">
              <a:lumOff val="44000"/>
            </a:schemeClr>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3200" b="1" i="0" u="none" strike="noStrike" cap="none" spc="0" baseline="0">
          <a:solidFill>
            <a:schemeClr val="accent3">
              <a:lumOff val="44000"/>
            </a:schemeClr>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3200" b="1" i="0" u="none" strike="noStrike" cap="none" spc="0" baseline="0">
          <a:solidFill>
            <a:schemeClr val="accent3">
              <a:lumOff val="44000"/>
            </a:schemeClr>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570076"/>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570076"/>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570076"/>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570076"/>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570076"/>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570076"/>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570076"/>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Tx/>
        <a:buChar char="»"/>
        <a:tabLst/>
        <a:defRPr sz="3200" b="0" i="0" u="none" strike="noStrike" cap="none" spc="0" baseline="0">
          <a:solidFill>
            <a:srgbClr val="570076"/>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Tx/>
        <a:buChar char="»"/>
        <a:tabLst/>
        <a:defRPr sz="3200" b="0" i="0" u="none" strike="noStrike" cap="none" spc="0" baseline="0">
          <a:solidFill>
            <a:srgbClr val="570076"/>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itel 1"/>
          <p:cNvSpPr txBox="1">
            <a:spLocks noGrp="1"/>
          </p:cNvSpPr>
          <p:nvPr>
            <p:ph type="title"/>
          </p:nvPr>
        </p:nvSpPr>
        <p:spPr>
          <a:xfrm>
            <a:off x="611560" y="2971799"/>
            <a:ext cx="8532440" cy="3124946"/>
          </a:xfrm>
          <a:prstGeom prst="rect">
            <a:avLst/>
          </a:prstGeom>
        </p:spPr>
        <p:txBody>
          <a:bodyPr anchor="t"/>
          <a:lstStyle/>
          <a:p>
            <a:pPr>
              <a:defRPr b="0">
                <a:latin typeface="Helvetica Light"/>
                <a:ea typeface="Helvetica Light"/>
                <a:cs typeface="Helvetica Light"/>
                <a:sym typeface="Helvetica Light"/>
              </a:defRPr>
            </a:pPr>
            <a:r>
              <a:rPr dirty="0" err="1"/>
              <a:t>Collecties</a:t>
            </a:r>
            <a:r>
              <a:rPr lang="en-US" dirty="0"/>
              <a:t> 1</a:t>
            </a:r>
            <a:br>
              <a:rPr dirty="0"/>
            </a:br>
            <a:r>
              <a:rPr sz="7200" dirty="0">
                <a:solidFill>
                  <a:srgbClr val="F2F2F2"/>
                </a:solidFill>
              </a:rPr>
              <a:t>Array’s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lide Number Placeholder 4"/>
          <p:cNvSpPr txBox="1">
            <a:spLocks noGrp="1"/>
          </p:cNvSpPr>
          <p:nvPr>
            <p:ph type="sldNum" sz="quarter" idx="4294967295"/>
          </p:nvPr>
        </p:nvSpPr>
        <p:spPr>
          <a:xfrm>
            <a:off x="8497901" y="6429270"/>
            <a:ext cx="188899"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Fontys Frutiger"/>
                <a:ea typeface="Fontys Frutiger"/>
                <a:cs typeface="Fontys Frutiger"/>
                <a:sym typeface="Fontys Frutiger"/>
              </a:defRPr>
            </a:lvl1pPr>
          </a:lstStyle>
          <a:p>
            <a:fld id="{86CB4B4D-7CA3-9044-876B-883B54F8677D}" type="slidenum">
              <a:t>2</a:t>
            </a:fld>
            <a:endParaRPr/>
          </a:p>
        </p:txBody>
      </p:sp>
      <p:sp>
        <p:nvSpPr>
          <p:cNvPr id="299" name="Title 1"/>
          <p:cNvSpPr txBox="1">
            <a:spLocks noGrp="1"/>
          </p:cNvSpPr>
          <p:nvPr>
            <p:ph type="title"/>
          </p:nvPr>
        </p:nvSpPr>
        <p:spPr>
          <a:prstGeom prst="rect">
            <a:avLst/>
          </a:prstGeom>
        </p:spPr>
        <p:txBody>
          <a:bodyPr>
            <a:normAutofit fontScale="90000"/>
          </a:bodyPr>
          <a:lstStyle>
            <a:lvl1pPr defTabSz="667512">
              <a:defRPr sz="3942" b="0">
                <a:latin typeface="Helvetica Light"/>
                <a:ea typeface="Helvetica Light"/>
                <a:cs typeface="Helvetica Light"/>
                <a:sym typeface="Helvetica Light"/>
              </a:defRPr>
            </a:lvl1pPr>
          </a:lstStyle>
          <a:p>
            <a:r>
              <a:t>Array’s</a:t>
            </a:r>
          </a:p>
        </p:txBody>
      </p:sp>
      <p:sp>
        <p:nvSpPr>
          <p:cNvPr id="300" name="Content Placeholder 2"/>
          <p:cNvSpPr txBox="1">
            <a:spLocks noGrp="1"/>
          </p:cNvSpPr>
          <p:nvPr>
            <p:ph type="body" idx="1"/>
          </p:nvPr>
        </p:nvSpPr>
        <p:spPr>
          <a:xfrm>
            <a:off x="533400" y="1556791"/>
            <a:ext cx="8153400" cy="4320482"/>
          </a:xfrm>
          <a:prstGeom prst="rect">
            <a:avLst/>
          </a:prstGeom>
        </p:spPr>
        <p:txBody>
          <a:bodyPr/>
          <a:lstStyle/>
          <a:p>
            <a:pPr marL="329184" indent="-329184" defTabSz="877823">
              <a:defRPr sz="3072">
                <a:latin typeface="Helvetica Light"/>
                <a:ea typeface="Helvetica Light"/>
                <a:cs typeface="Helvetica Light"/>
                <a:sym typeface="Helvetica Light"/>
              </a:defRPr>
            </a:pPr>
            <a:r>
              <a:t>Array is een type, net als </a:t>
            </a:r>
            <a:r>
              <a:rPr>
                <a:solidFill>
                  <a:srgbClr val="0000FF"/>
                </a:solidFill>
                <a:latin typeface="Consolas"/>
                <a:ea typeface="Consolas"/>
                <a:cs typeface="Consolas"/>
                <a:sym typeface="Consolas"/>
              </a:rPr>
              <a:t>int</a:t>
            </a:r>
            <a:r>
              <a:t> en </a:t>
            </a:r>
            <a:r>
              <a:rPr>
                <a:solidFill>
                  <a:srgbClr val="0000FF"/>
                </a:solidFill>
                <a:latin typeface="Consolas"/>
                <a:ea typeface="Consolas"/>
                <a:cs typeface="Consolas"/>
                <a:sym typeface="Consolas"/>
              </a:rPr>
              <a:t>string</a:t>
            </a:r>
            <a:r>
              <a:t>.</a:t>
            </a:r>
          </a:p>
          <a:p>
            <a:pPr marL="329184" indent="-329184" defTabSz="877823">
              <a:defRPr sz="3072">
                <a:latin typeface="Helvetica Light"/>
                <a:ea typeface="Helvetica Light"/>
                <a:cs typeface="Helvetica Light"/>
                <a:sym typeface="Helvetica Light"/>
              </a:defRPr>
            </a:pPr>
            <a:r>
              <a:t>Kan meerdere variabelen van een bepaald type bewaren.</a:t>
            </a:r>
          </a:p>
          <a:p>
            <a:pPr marL="0" lvl="1" indent="438911" defTabSz="877823">
              <a:spcBef>
                <a:spcPts val="600"/>
              </a:spcBef>
              <a:buSzTx/>
              <a:buNone/>
              <a:defRPr sz="2688">
                <a:solidFill>
                  <a:srgbClr val="0000FF"/>
                </a:solidFill>
                <a:latin typeface="Consolas"/>
                <a:ea typeface="Consolas"/>
                <a:cs typeface="Consolas"/>
                <a:sym typeface="Consolas"/>
              </a:defRPr>
            </a:pPr>
            <a:endParaRPr/>
          </a:p>
          <a:p>
            <a:pPr marL="0" lvl="1" indent="438911" defTabSz="877823">
              <a:spcBef>
                <a:spcPts val="600"/>
              </a:spcBef>
              <a:buSzTx/>
              <a:buNone/>
              <a:defRPr sz="2688">
                <a:solidFill>
                  <a:srgbClr val="0000FF"/>
                </a:solidFill>
                <a:latin typeface="Consolas"/>
                <a:ea typeface="Consolas"/>
                <a:cs typeface="Consolas"/>
                <a:sym typeface="Consolas"/>
              </a:defRPr>
            </a:pPr>
            <a:r>
              <a:t>double</a:t>
            </a:r>
            <a:r>
              <a:rPr>
                <a:solidFill>
                  <a:srgbClr val="000000"/>
                </a:solidFill>
              </a:rPr>
              <a:t>[] getallen = </a:t>
            </a:r>
            <a:r>
              <a:t>new</a:t>
            </a:r>
            <a:r>
              <a:rPr>
                <a:solidFill>
                  <a:srgbClr val="000000"/>
                </a:solidFill>
              </a:rPr>
              <a:t> </a:t>
            </a:r>
            <a:r>
              <a:t>double</a:t>
            </a:r>
            <a:r>
              <a:rPr>
                <a:solidFill>
                  <a:srgbClr val="000000"/>
                </a:solidFill>
              </a:rPr>
              <a:t>[10];</a:t>
            </a:r>
          </a:p>
          <a:p>
            <a:pPr marL="0" lvl="1" indent="438911" defTabSz="877823">
              <a:spcBef>
                <a:spcPts val="600"/>
              </a:spcBef>
              <a:buSzTx/>
              <a:buNone/>
              <a:defRPr sz="2688">
                <a:solidFill>
                  <a:srgbClr val="000000"/>
                </a:solidFill>
                <a:latin typeface="Consolas"/>
                <a:ea typeface="Consolas"/>
                <a:cs typeface="Consolas"/>
                <a:sym typeface="Consolas"/>
              </a:defRPr>
            </a:pPr>
            <a:r>
              <a:t>getallen[0] = 2.5;</a:t>
            </a:r>
          </a:p>
          <a:p>
            <a:pPr marL="0" lvl="1" indent="438911" defTabSz="877823">
              <a:spcBef>
                <a:spcPts val="600"/>
              </a:spcBef>
              <a:buSzTx/>
              <a:buNone/>
              <a:defRPr sz="2688">
                <a:solidFill>
                  <a:srgbClr val="2B91AF"/>
                </a:solidFill>
                <a:latin typeface="Consolas"/>
                <a:ea typeface="Consolas"/>
                <a:cs typeface="Consolas"/>
                <a:sym typeface="Consolas"/>
              </a:defRPr>
            </a:pPr>
            <a:r>
              <a:t>MessageBox</a:t>
            </a:r>
            <a:r>
              <a:rPr>
                <a:solidFill>
                  <a:srgbClr val="000000"/>
                </a:solidFill>
              </a:rPr>
              <a:t>.Show(</a:t>
            </a:r>
            <a:r>
              <a:rPr>
                <a:solidFill>
                  <a:srgbClr val="A31515"/>
                </a:solidFill>
              </a:rPr>
              <a:t>"Getal nummer 1 = "</a:t>
            </a:r>
            <a:r>
              <a:rPr>
                <a:solidFill>
                  <a:srgbClr val="000000"/>
                </a:solidFill>
              </a:rPr>
              <a:t> +</a:t>
            </a:r>
          </a:p>
          <a:p>
            <a:pPr marL="0" lvl="1" indent="438911" defTabSz="877823">
              <a:spcBef>
                <a:spcPts val="600"/>
              </a:spcBef>
              <a:buSzTx/>
              <a:buNone/>
              <a:defRPr sz="2688">
                <a:solidFill>
                  <a:srgbClr val="000000"/>
                </a:solidFill>
                <a:latin typeface="Consolas"/>
                <a:ea typeface="Consolas"/>
                <a:cs typeface="Consolas"/>
                <a:sym typeface="Consolas"/>
              </a:defRPr>
            </a:pPr>
            <a:r>
              <a:t>                       getallen[0]);</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300">
                                            <p:txEl>
                                              <p:pRg st="3" end="3"/>
                                            </p:txEl>
                                          </p:spTgt>
                                        </p:tgtEl>
                                        <p:attrNameLst>
                                          <p:attrName>style.visibility</p:attrName>
                                        </p:attrNameLst>
                                      </p:cBhvr>
                                      <p:to>
                                        <p:strVal val="visible"/>
                                      </p:to>
                                    </p:set>
                                    <p:animEffect transition="in" filter="dissolve">
                                      <p:cBhvr>
                                        <p:cTn id="7" dur="500"/>
                                        <p:tgtEl>
                                          <p:spTgt spid="300">
                                            <p:txEl>
                                              <p:pRg st="3" end="3"/>
                                            </p:txEl>
                                          </p:spTgt>
                                        </p:tgtEl>
                                      </p:cBhvr>
                                    </p:animEffect>
                                  </p:childTnLst>
                                </p:cTn>
                              </p:par>
                            </p:childTnLst>
                          </p:cTn>
                        </p:par>
                        <p:par>
                          <p:cTn id="8" fill="hold">
                            <p:stCondLst>
                              <p:cond delay="500"/>
                            </p:stCondLst>
                            <p:childTnLst>
                              <p:par>
                                <p:cTn id="9" presetID="9" presetClass="entr" fill="hold" grpId="1" nodeType="afterEffect">
                                  <p:stCondLst>
                                    <p:cond delay="0"/>
                                  </p:stCondLst>
                                  <p:iterate>
                                    <p:tmAbs val="0"/>
                                  </p:iterate>
                                  <p:childTnLst>
                                    <p:set>
                                      <p:cBhvr>
                                        <p:cTn id="10" fill="hold"/>
                                        <p:tgtEl>
                                          <p:spTgt spid="300">
                                            <p:txEl>
                                              <p:pRg st="4" end="4"/>
                                            </p:txEl>
                                          </p:spTgt>
                                        </p:tgtEl>
                                        <p:attrNameLst>
                                          <p:attrName>style.visibility</p:attrName>
                                        </p:attrNameLst>
                                      </p:cBhvr>
                                      <p:to>
                                        <p:strVal val="visible"/>
                                      </p:to>
                                    </p:set>
                                    <p:animEffect transition="in" filter="dissolve">
                                      <p:cBhvr>
                                        <p:cTn id="11" dur="500"/>
                                        <p:tgtEl>
                                          <p:spTgt spid="300">
                                            <p:txEl>
                                              <p:pRg st="4" end="4"/>
                                            </p:txEl>
                                          </p:spTgt>
                                        </p:tgtEl>
                                      </p:cBhvr>
                                    </p:animEffect>
                                  </p:childTnLst>
                                </p:cTn>
                              </p:par>
                            </p:childTnLst>
                          </p:cTn>
                        </p:par>
                        <p:par>
                          <p:cTn id="12" fill="hold">
                            <p:stCondLst>
                              <p:cond delay="1000"/>
                            </p:stCondLst>
                            <p:childTnLst>
                              <p:par>
                                <p:cTn id="13" presetID="9" presetClass="entr" fill="hold" grpId="1" nodeType="afterEffect">
                                  <p:stCondLst>
                                    <p:cond delay="0"/>
                                  </p:stCondLst>
                                  <p:iterate>
                                    <p:tmAbs val="0"/>
                                  </p:iterate>
                                  <p:childTnLst>
                                    <p:set>
                                      <p:cBhvr>
                                        <p:cTn id="14" fill="hold"/>
                                        <p:tgtEl>
                                          <p:spTgt spid="300">
                                            <p:txEl>
                                              <p:pRg st="5" end="5"/>
                                            </p:txEl>
                                          </p:spTgt>
                                        </p:tgtEl>
                                        <p:attrNameLst>
                                          <p:attrName>style.visibility</p:attrName>
                                        </p:attrNameLst>
                                      </p:cBhvr>
                                      <p:to>
                                        <p:strVal val="visible"/>
                                      </p:to>
                                    </p:set>
                                    <p:animEffect transition="in" filter="dissolve">
                                      <p:cBhvr>
                                        <p:cTn id="15" dur="500"/>
                                        <p:tgtEl>
                                          <p:spTgt spid="300">
                                            <p:txEl>
                                              <p:pRg st="5" end="5"/>
                                            </p:txEl>
                                          </p:spTgt>
                                        </p:tgtEl>
                                      </p:cBhvr>
                                    </p:animEffect>
                                  </p:childTnLst>
                                </p:cTn>
                              </p:par>
                            </p:childTnLst>
                          </p:cTn>
                        </p:par>
                        <p:par>
                          <p:cTn id="16" fill="hold">
                            <p:stCondLst>
                              <p:cond delay="1500"/>
                            </p:stCondLst>
                            <p:childTnLst>
                              <p:par>
                                <p:cTn id="17" presetID="9" presetClass="entr" fill="hold" grpId="1" nodeType="afterEffect">
                                  <p:stCondLst>
                                    <p:cond delay="0"/>
                                  </p:stCondLst>
                                  <p:iterate>
                                    <p:tmAbs val="0"/>
                                  </p:iterate>
                                  <p:childTnLst>
                                    <p:set>
                                      <p:cBhvr>
                                        <p:cTn id="18" fill="hold"/>
                                        <p:tgtEl>
                                          <p:spTgt spid="300">
                                            <p:txEl>
                                              <p:pRg st="6" end="6"/>
                                            </p:txEl>
                                          </p:spTgt>
                                        </p:tgtEl>
                                        <p:attrNameLst>
                                          <p:attrName>style.visibility</p:attrName>
                                        </p:attrNameLst>
                                      </p:cBhvr>
                                      <p:to>
                                        <p:strVal val="visible"/>
                                      </p:to>
                                    </p:set>
                                    <p:animEffect transition="in" filter="dissolve">
                                      <p:cBhvr>
                                        <p:cTn id="19" dur="500"/>
                                        <p:tgtEl>
                                          <p:spTgt spid="3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1" build="p" bldLvl="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lide Number Placeholder 4"/>
          <p:cNvSpPr txBox="1">
            <a:spLocks noGrp="1"/>
          </p:cNvSpPr>
          <p:nvPr>
            <p:ph type="sldNum" sz="quarter" idx="4294967295"/>
          </p:nvPr>
        </p:nvSpPr>
        <p:spPr>
          <a:xfrm>
            <a:off x="8497901" y="6429270"/>
            <a:ext cx="188899"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Fontys Frutiger"/>
                <a:ea typeface="Fontys Frutiger"/>
                <a:cs typeface="Fontys Frutiger"/>
                <a:sym typeface="Fontys Frutiger"/>
              </a:defRPr>
            </a:lvl1pPr>
          </a:lstStyle>
          <a:p>
            <a:fld id="{86CB4B4D-7CA3-9044-876B-883B54F8677D}" type="slidenum">
              <a:t>3</a:t>
            </a:fld>
            <a:endParaRPr/>
          </a:p>
        </p:txBody>
      </p:sp>
      <p:sp>
        <p:nvSpPr>
          <p:cNvPr id="305" name="Title 1"/>
          <p:cNvSpPr txBox="1">
            <a:spLocks noGrp="1"/>
          </p:cNvSpPr>
          <p:nvPr>
            <p:ph type="title"/>
          </p:nvPr>
        </p:nvSpPr>
        <p:spPr>
          <a:prstGeom prst="rect">
            <a:avLst/>
          </a:prstGeom>
        </p:spPr>
        <p:txBody>
          <a:bodyPr>
            <a:normAutofit fontScale="90000"/>
          </a:bodyPr>
          <a:lstStyle>
            <a:lvl1pPr defTabSz="667512">
              <a:defRPr sz="3942" b="0">
                <a:latin typeface="Helvetica Light"/>
                <a:ea typeface="Helvetica Light"/>
                <a:cs typeface="Helvetica Light"/>
                <a:sym typeface="Helvetica Light"/>
              </a:defRPr>
            </a:lvl1pPr>
          </a:lstStyle>
          <a:p>
            <a:r>
              <a:t>Array’s – Voorbeeld</a:t>
            </a:r>
          </a:p>
        </p:txBody>
      </p:sp>
      <p:sp>
        <p:nvSpPr>
          <p:cNvPr id="306" name="Content Placeholder 2"/>
          <p:cNvSpPr txBox="1">
            <a:spLocks noGrp="1"/>
          </p:cNvSpPr>
          <p:nvPr>
            <p:ph type="body" idx="1"/>
          </p:nvPr>
        </p:nvSpPr>
        <p:spPr>
          <a:xfrm>
            <a:off x="304800" y="1556791"/>
            <a:ext cx="8610600" cy="4320482"/>
          </a:xfrm>
          <a:prstGeom prst="rect">
            <a:avLst/>
          </a:prstGeom>
        </p:spPr>
        <p:txBody>
          <a:bodyPr/>
          <a:lstStyle/>
          <a:p>
            <a:pPr marL="0" indent="0" defTabSz="886968">
              <a:spcBef>
                <a:spcPts val="600"/>
              </a:spcBef>
              <a:buSzTx/>
              <a:buNone/>
              <a:defRPr sz="2716">
                <a:solidFill>
                  <a:srgbClr val="0000FF"/>
                </a:solidFill>
                <a:latin typeface="Consolas"/>
                <a:ea typeface="Consolas"/>
                <a:cs typeface="Consolas"/>
                <a:sym typeface="Consolas"/>
              </a:defRPr>
            </a:pPr>
            <a:r>
              <a:t>int</a:t>
            </a:r>
            <a:r>
              <a:rPr>
                <a:solidFill>
                  <a:srgbClr val="000000"/>
                </a:solidFill>
              </a:rPr>
              <a:t>[] getallen = </a:t>
            </a:r>
            <a:r>
              <a:t>new</a:t>
            </a:r>
            <a:r>
              <a:rPr>
                <a:solidFill>
                  <a:srgbClr val="000000"/>
                </a:solidFill>
              </a:rPr>
              <a:t> </a:t>
            </a:r>
            <a:r>
              <a:t>int</a:t>
            </a:r>
            <a:r>
              <a:rPr>
                <a:solidFill>
                  <a:srgbClr val="000000"/>
                </a:solidFill>
              </a:rPr>
              <a:t>[10];</a:t>
            </a:r>
          </a:p>
          <a:p>
            <a:pPr marL="0" indent="0" defTabSz="886968">
              <a:spcBef>
                <a:spcPts val="600"/>
              </a:spcBef>
              <a:buSzTx/>
              <a:buNone/>
              <a:defRPr sz="2716">
                <a:solidFill>
                  <a:srgbClr val="0000FF"/>
                </a:solidFill>
                <a:latin typeface="Consolas"/>
                <a:ea typeface="Consolas"/>
                <a:cs typeface="Consolas"/>
                <a:sym typeface="Consolas"/>
              </a:defRPr>
            </a:pPr>
            <a:r>
              <a:t>for</a:t>
            </a:r>
            <a:r>
              <a:rPr>
                <a:solidFill>
                  <a:srgbClr val="000000"/>
                </a:solidFill>
              </a:rPr>
              <a:t> (</a:t>
            </a:r>
            <a:r>
              <a:t>int</a:t>
            </a:r>
            <a:r>
              <a:rPr>
                <a:solidFill>
                  <a:srgbClr val="000000"/>
                </a:solidFill>
              </a:rPr>
              <a:t> i = 0; i &lt; getallen.Length; i++) {</a:t>
            </a:r>
          </a:p>
          <a:p>
            <a:pPr marL="0" indent="0" defTabSz="886968">
              <a:spcBef>
                <a:spcPts val="600"/>
              </a:spcBef>
              <a:buSzTx/>
              <a:buNone/>
              <a:defRPr sz="2716">
                <a:solidFill>
                  <a:srgbClr val="000000"/>
                </a:solidFill>
                <a:latin typeface="Consolas"/>
                <a:ea typeface="Consolas"/>
                <a:cs typeface="Consolas"/>
                <a:sym typeface="Consolas"/>
              </a:defRPr>
            </a:pPr>
            <a:r>
              <a:t>    getallen[i] = (i + 1) * 5;</a:t>
            </a:r>
          </a:p>
          <a:p>
            <a:pPr marL="0" indent="0" defTabSz="886968">
              <a:spcBef>
                <a:spcPts val="600"/>
              </a:spcBef>
              <a:buSzTx/>
              <a:buNone/>
              <a:defRPr sz="2716">
                <a:solidFill>
                  <a:srgbClr val="000000"/>
                </a:solidFill>
                <a:latin typeface="Consolas"/>
                <a:ea typeface="Consolas"/>
                <a:cs typeface="Consolas"/>
                <a:sym typeface="Consolas"/>
              </a:defRPr>
            </a:pPr>
            <a:r>
              <a:t>}</a:t>
            </a:r>
          </a:p>
          <a:p>
            <a:pPr marL="0" indent="0" defTabSz="886968">
              <a:buSzTx/>
              <a:buNone/>
              <a:defRPr sz="1746">
                <a:solidFill>
                  <a:srgbClr val="000000"/>
                </a:solidFill>
                <a:latin typeface="Consolas"/>
                <a:ea typeface="Consolas"/>
                <a:cs typeface="Consolas"/>
                <a:sym typeface="Consolas"/>
              </a:defRPr>
            </a:pPr>
            <a:endParaRPr/>
          </a:p>
          <a:p>
            <a:pPr marL="0" indent="0" algn="ctr" defTabSz="886968">
              <a:spcBef>
                <a:spcPts val="1100"/>
              </a:spcBef>
              <a:buSzTx/>
              <a:buNone/>
              <a:defRPr sz="4656">
                <a:latin typeface="Helvetica Light"/>
                <a:ea typeface="Helvetica Light"/>
                <a:cs typeface="Helvetica Light"/>
                <a:sym typeface="Helvetica Light"/>
              </a:defRPr>
            </a:pPr>
            <a:r>
              <a:t>Welke getallenreeks wordt hier opgeslagen?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lide Number Placeholder 4"/>
          <p:cNvSpPr txBox="1">
            <a:spLocks noGrp="1"/>
          </p:cNvSpPr>
          <p:nvPr>
            <p:ph type="sldNum" sz="quarter" idx="4294967295"/>
          </p:nvPr>
        </p:nvSpPr>
        <p:spPr>
          <a:xfrm>
            <a:off x="8497901" y="6429270"/>
            <a:ext cx="188899"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Fontys Frutiger"/>
                <a:ea typeface="Fontys Frutiger"/>
                <a:cs typeface="Fontys Frutiger"/>
                <a:sym typeface="Fontys Frutiger"/>
              </a:defRPr>
            </a:lvl1pPr>
          </a:lstStyle>
          <a:p>
            <a:fld id="{86CB4B4D-7CA3-9044-876B-883B54F8677D}" type="slidenum">
              <a:t>4</a:t>
            </a:fld>
            <a:endParaRPr/>
          </a:p>
        </p:txBody>
      </p:sp>
      <p:sp>
        <p:nvSpPr>
          <p:cNvPr id="311" name="TextBox 11"/>
          <p:cNvSpPr txBox="1"/>
          <p:nvPr/>
        </p:nvSpPr>
        <p:spPr>
          <a:xfrm>
            <a:off x="0" y="0"/>
            <a:ext cx="8963247" cy="6113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spcBef>
                <a:spcPts val="600"/>
              </a:spcBef>
              <a:defRPr sz="2800">
                <a:solidFill>
                  <a:srgbClr val="0000FF"/>
                </a:solidFill>
                <a:latin typeface="Consolas"/>
                <a:ea typeface="Consolas"/>
                <a:cs typeface="Consolas"/>
                <a:sym typeface="Consolas"/>
              </a:defRPr>
            </a:pPr>
            <a:r>
              <a:rPr dirty="0"/>
              <a:t>int</a:t>
            </a:r>
            <a:r>
              <a:rPr dirty="0">
                <a:solidFill>
                  <a:srgbClr val="000000"/>
                </a:solidFill>
              </a:rPr>
              <a:t>[] </a:t>
            </a:r>
            <a:r>
              <a:rPr dirty="0" err="1">
                <a:solidFill>
                  <a:srgbClr val="000000"/>
                </a:solidFill>
              </a:rPr>
              <a:t>getallen</a:t>
            </a:r>
            <a:r>
              <a:rPr dirty="0">
                <a:solidFill>
                  <a:srgbClr val="000000"/>
                </a:solidFill>
              </a:rPr>
              <a:t> = </a:t>
            </a:r>
            <a:r>
              <a:rPr dirty="0"/>
              <a:t>new</a:t>
            </a:r>
            <a:r>
              <a:rPr dirty="0">
                <a:solidFill>
                  <a:srgbClr val="000000"/>
                </a:solidFill>
              </a:rPr>
              <a:t> </a:t>
            </a:r>
            <a:r>
              <a:rPr dirty="0"/>
              <a:t>int</a:t>
            </a:r>
            <a:r>
              <a:rPr dirty="0">
                <a:solidFill>
                  <a:srgbClr val="000000"/>
                </a:solidFill>
              </a:rPr>
              <a:t>[10];</a:t>
            </a:r>
          </a:p>
          <a:p>
            <a:pPr>
              <a:spcBef>
                <a:spcPts val="600"/>
              </a:spcBef>
              <a:defRPr sz="2800">
                <a:solidFill>
                  <a:srgbClr val="0000FF"/>
                </a:solidFill>
                <a:latin typeface="Consolas"/>
                <a:ea typeface="Consolas"/>
                <a:cs typeface="Consolas"/>
                <a:sym typeface="Consolas"/>
              </a:defRPr>
            </a:pPr>
            <a:r>
              <a:rPr dirty="0"/>
              <a:t>for</a:t>
            </a:r>
            <a:r>
              <a:rPr dirty="0">
                <a:solidFill>
                  <a:srgbClr val="000000"/>
                </a:solidFill>
              </a:rPr>
              <a:t> (</a:t>
            </a:r>
            <a:r>
              <a:rPr dirty="0"/>
              <a:t>int</a:t>
            </a:r>
            <a:r>
              <a:rPr dirty="0">
                <a:solidFill>
                  <a:srgbClr val="000000"/>
                </a:solidFill>
              </a:rPr>
              <a:t> </a:t>
            </a:r>
            <a:r>
              <a:rPr dirty="0" err="1">
                <a:solidFill>
                  <a:srgbClr val="000000"/>
                </a:solidFill>
              </a:rPr>
              <a:t>i</a:t>
            </a:r>
            <a:r>
              <a:rPr dirty="0">
                <a:solidFill>
                  <a:srgbClr val="000000"/>
                </a:solidFill>
              </a:rPr>
              <a:t> = 0; </a:t>
            </a:r>
            <a:r>
              <a:rPr dirty="0" err="1">
                <a:solidFill>
                  <a:srgbClr val="000000"/>
                </a:solidFill>
              </a:rPr>
              <a:t>i</a:t>
            </a:r>
            <a:r>
              <a:rPr dirty="0">
                <a:solidFill>
                  <a:srgbClr val="000000"/>
                </a:solidFill>
              </a:rPr>
              <a:t> &lt; </a:t>
            </a:r>
            <a:r>
              <a:rPr dirty="0" err="1">
                <a:solidFill>
                  <a:srgbClr val="000000"/>
                </a:solidFill>
              </a:rPr>
              <a:t>getallen.Length</a:t>
            </a:r>
            <a:r>
              <a:rPr dirty="0">
                <a:solidFill>
                  <a:srgbClr val="000000"/>
                </a:solidFill>
              </a:rPr>
              <a:t>; </a:t>
            </a:r>
            <a:r>
              <a:rPr dirty="0" err="1">
                <a:solidFill>
                  <a:srgbClr val="000000"/>
                </a:solidFill>
              </a:rPr>
              <a:t>i</a:t>
            </a:r>
            <a:r>
              <a:rPr dirty="0">
                <a:solidFill>
                  <a:srgbClr val="000000"/>
                </a:solidFill>
              </a:rPr>
              <a:t>++) {</a:t>
            </a:r>
          </a:p>
          <a:p>
            <a:pPr>
              <a:spcBef>
                <a:spcPts val="600"/>
              </a:spcBef>
              <a:defRPr sz="2800">
                <a:latin typeface="Consolas"/>
                <a:ea typeface="Consolas"/>
                <a:cs typeface="Consolas"/>
                <a:sym typeface="Consolas"/>
              </a:defRPr>
            </a:pPr>
            <a:r>
              <a:rPr dirty="0"/>
              <a:t>    </a:t>
            </a:r>
            <a:r>
              <a:rPr dirty="0" err="1"/>
              <a:t>getallen</a:t>
            </a:r>
            <a:r>
              <a:rPr dirty="0"/>
              <a:t>[</a:t>
            </a:r>
            <a:r>
              <a:rPr dirty="0" err="1"/>
              <a:t>i</a:t>
            </a:r>
            <a:r>
              <a:rPr dirty="0"/>
              <a:t>] = (</a:t>
            </a:r>
            <a:r>
              <a:rPr dirty="0" err="1"/>
              <a:t>i</a:t>
            </a:r>
            <a:r>
              <a:rPr dirty="0"/>
              <a:t> + 1) * 5;</a:t>
            </a:r>
          </a:p>
          <a:p>
            <a:pPr>
              <a:spcBef>
                <a:spcPts val="600"/>
              </a:spcBef>
              <a:defRPr sz="2800">
                <a:latin typeface="Consolas"/>
                <a:ea typeface="Consolas"/>
                <a:cs typeface="Consolas"/>
                <a:sym typeface="Consolas"/>
              </a:defRPr>
            </a:pPr>
            <a:r>
              <a:rPr dirty="0"/>
              <a:t>}</a:t>
            </a:r>
          </a:p>
          <a:p>
            <a:pPr>
              <a:spcBef>
                <a:spcPts val="400"/>
              </a:spcBef>
              <a:defRPr sz="2800">
                <a:latin typeface="Consolas"/>
                <a:ea typeface="Consolas"/>
                <a:cs typeface="Consolas"/>
                <a:sym typeface="Consolas"/>
              </a:defRPr>
            </a:pPr>
            <a:endParaRPr dirty="0"/>
          </a:p>
          <a:p>
            <a:pPr>
              <a:spcBef>
                <a:spcPts val="600"/>
              </a:spcBef>
              <a:defRPr sz="2800">
                <a:solidFill>
                  <a:srgbClr val="2B91AF"/>
                </a:solidFill>
                <a:latin typeface="Consolas"/>
                <a:ea typeface="Consolas"/>
                <a:cs typeface="Consolas"/>
                <a:sym typeface="Consolas"/>
              </a:defRPr>
            </a:pPr>
            <a:r>
              <a:rPr dirty="0"/>
              <a:t>StringBuilder</a:t>
            </a:r>
            <a:r>
              <a:rPr dirty="0">
                <a:solidFill>
                  <a:srgbClr val="000000"/>
                </a:solidFill>
              </a:rPr>
              <a:t> sb = </a:t>
            </a:r>
            <a:r>
              <a:rPr dirty="0">
                <a:solidFill>
                  <a:srgbClr val="0000FF"/>
                </a:solidFill>
              </a:rPr>
              <a:t>new</a:t>
            </a:r>
            <a:r>
              <a:rPr dirty="0">
                <a:solidFill>
                  <a:srgbClr val="000000"/>
                </a:solidFill>
              </a:rPr>
              <a:t> </a:t>
            </a:r>
            <a:r>
              <a:rPr dirty="0"/>
              <a:t>StringBuilder</a:t>
            </a:r>
            <a:r>
              <a:rPr dirty="0">
                <a:solidFill>
                  <a:srgbClr val="000000"/>
                </a:solidFill>
              </a:rPr>
              <a:t>();</a:t>
            </a:r>
          </a:p>
          <a:p>
            <a:pPr>
              <a:spcBef>
                <a:spcPts val="600"/>
              </a:spcBef>
              <a:defRPr sz="2800">
                <a:solidFill>
                  <a:srgbClr val="0000FF"/>
                </a:solidFill>
                <a:latin typeface="Consolas"/>
                <a:ea typeface="Consolas"/>
                <a:cs typeface="Consolas"/>
                <a:sym typeface="Consolas"/>
              </a:defRPr>
            </a:pPr>
            <a:r>
              <a:rPr dirty="0"/>
              <a:t>for</a:t>
            </a:r>
            <a:r>
              <a:rPr dirty="0">
                <a:solidFill>
                  <a:srgbClr val="000000"/>
                </a:solidFill>
              </a:rPr>
              <a:t> (</a:t>
            </a:r>
            <a:r>
              <a:rPr dirty="0"/>
              <a:t>int</a:t>
            </a:r>
            <a:r>
              <a:rPr dirty="0">
                <a:solidFill>
                  <a:srgbClr val="000000"/>
                </a:solidFill>
              </a:rPr>
              <a:t> </a:t>
            </a:r>
            <a:r>
              <a:rPr dirty="0" err="1">
                <a:solidFill>
                  <a:srgbClr val="000000"/>
                </a:solidFill>
              </a:rPr>
              <a:t>i</a:t>
            </a:r>
            <a:r>
              <a:rPr dirty="0">
                <a:solidFill>
                  <a:srgbClr val="000000"/>
                </a:solidFill>
              </a:rPr>
              <a:t> = 0; </a:t>
            </a:r>
            <a:r>
              <a:rPr dirty="0" err="1">
                <a:solidFill>
                  <a:srgbClr val="000000"/>
                </a:solidFill>
              </a:rPr>
              <a:t>i</a:t>
            </a:r>
            <a:r>
              <a:rPr dirty="0">
                <a:solidFill>
                  <a:srgbClr val="000000"/>
                </a:solidFill>
              </a:rPr>
              <a:t> &lt; </a:t>
            </a:r>
            <a:r>
              <a:rPr dirty="0" err="1">
                <a:solidFill>
                  <a:srgbClr val="000000"/>
                </a:solidFill>
              </a:rPr>
              <a:t>getallen.Length</a:t>
            </a:r>
            <a:r>
              <a:rPr dirty="0">
                <a:solidFill>
                  <a:srgbClr val="000000"/>
                </a:solidFill>
              </a:rPr>
              <a:t>; </a:t>
            </a:r>
            <a:r>
              <a:rPr dirty="0" err="1">
                <a:solidFill>
                  <a:srgbClr val="000000"/>
                </a:solidFill>
              </a:rPr>
              <a:t>i</a:t>
            </a:r>
            <a:r>
              <a:rPr dirty="0">
                <a:solidFill>
                  <a:srgbClr val="000000"/>
                </a:solidFill>
              </a:rPr>
              <a:t>++)</a:t>
            </a:r>
          </a:p>
          <a:p>
            <a:pPr>
              <a:spcBef>
                <a:spcPts val="600"/>
              </a:spcBef>
              <a:defRPr sz="2800">
                <a:latin typeface="Consolas"/>
                <a:ea typeface="Consolas"/>
                <a:cs typeface="Consolas"/>
                <a:sym typeface="Consolas"/>
              </a:defRPr>
            </a:pPr>
            <a:r>
              <a:rPr dirty="0"/>
              <a:t>{</a:t>
            </a:r>
          </a:p>
          <a:p>
            <a:pPr>
              <a:spcBef>
                <a:spcPts val="600"/>
              </a:spcBef>
              <a:defRPr sz="2800">
                <a:latin typeface="Consolas"/>
                <a:ea typeface="Consolas"/>
                <a:cs typeface="Consolas"/>
                <a:sym typeface="Consolas"/>
              </a:defRPr>
            </a:pPr>
            <a:r>
              <a:rPr dirty="0"/>
              <a:t>    </a:t>
            </a:r>
            <a:r>
              <a:rPr dirty="0" err="1"/>
              <a:t>sb.Append</a:t>
            </a:r>
            <a:r>
              <a:rPr dirty="0"/>
              <a:t>((</a:t>
            </a:r>
            <a:r>
              <a:rPr dirty="0" err="1"/>
              <a:t>i</a:t>
            </a:r>
            <a:r>
              <a:rPr dirty="0"/>
              <a:t> + 1) + </a:t>
            </a:r>
            <a:r>
              <a:rPr dirty="0">
                <a:solidFill>
                  <a:srgbClr val="A31515"/>
                </a:solidFill>
              </a:rPr>
              <a:t>" x 5 = "</a:t>
            </a:r>
            <a:r>
              <a:rPr dirty="0"/>
              <a:t> +</a:t>
            </a:r>
          </a:p>
          <a:p>
            <a:pPr>
              <a:spcBef>
                <a:spcPts val="600"/>
              </a:spcBef>
              <a:defRPr sz="2800">
                <a:latin typeface="Consolas"/>
                <a:ea typeface="Consolas"/>
                <a:cs typeface="Consolas"/>
                <a:sym typeface="Consolas"/>
              </a:defRPr>
            </a:pPr>
            <a:r>
              <a:rPr dirty="0"/>
              <a:t>        </a:t>
            </a:r>
            <a:r>
              <a:rPr dirty="0" err="1"/>
              <a:t>getallen</a:t>
            </a:r>
            <a:r>
              <a:rPr dirty="0"/>
              <a:t>[</a:t>
            </a:r>
            <a:r>
              <a:rPr dirty="0" err="1"/>
              <a:t>i</a:t>
            </a:r>
            <a:r>
              <a:rPr dirty="0"/>
              <a:t>] +</a:t>
            </a:r>
            <a:r>
              <a:rPr dirty="0">
                <a:solidFill>
                  <a:srgbClr val="2B91AF"/>
                </a:solidFill>
              </a:rPr>
              <a:t> </a:t>
            </a:r>
            <a:r>
              <a:rPr dirty="0" err="1">
                <a:solidFill>
                  <a:srgbClr val="2B91AF"/>
                </a:solidFill>
              </a:rPr>
              <a:t>Environment</a:t>
            </a:r>
            <a:r>
              <a:rPr dirty="0" err="1"/>
              <a:t>.NewLine</a:t>
            </a:r>
            <a:r>
              <a:rPr dirty="0"/>
              <a:t>);</a:t>
            </a:r>
          </a:p>
          <a:p>
            <a:pPr>
              <a:spcBef>
                <a:spcPts val="600"/>
              </a:spcBef>
              <a:defRPr sz="2800">
                <a:latin typeface="Consolas"/>
                <a:ea typeface="Consolas"/>
                <a:cs typeface="Consolas"/>
                <a:sym typeface="Consolas"/>
              </a:defRPr>
            </a:pPr>
            <a:r>
              <a:rPr dirty="0"/>
              <a:t>}</a:t>
            </a:r>
          </a:p>
          <a:p>
            <a:pPr>
              <a:spcBef>
                <a:spcPts val="600"/>
              </a:spcBef>
              <a:defRPr sz="2800">
                <a:solidFill>
                  <a:srgbClr val="2B91AF"/>
                </a:solidFill>
                <a:latin typeface="Consolas"/>
                <a:ea typeface="Consolas"/>
                <a:cs typeface="Consolas"/>
                <a:sym typeface="Consolas"/>
              </a:defRPr>
            </a:pPr>
            <a:r>
              <a:rPr dirty="0" err="1"/>
              <a:t>MessageBox</a:t>
            </a:r>
            <a:r>
              <a:rPr dirty="0" err="1">
                <a:solidFill>
                  <a:srgbClr val="000000"/>
                </a:solidFill>
              </a:rPr>
              <a:t>.Show</a:t>
            </a:r>
            <a:r>
              <a:rPr dirty="0">
                <a:solidFill>
                  <a:srgbClr val="000000"/>
                </a:solidFill>
              </a:rPr>
              <a:t>(</a:t>
            </a:r>
            <a:r>
              <a:rPr dirty="0" err="1">
                <a:solidFill>
                  <a:srgbClr val="000000"/>
                </a:solidFill>
              </a:rPr>
              <a:t>sb.ToString</a:t>
            </a:r>
            <a:r>
              <a:rPr dirty="0">
                <a:solidFill>
                  <a:srgbClr val="000000"/>
                </a:solidFill>
              </a:rPr>
              <a:t>());</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nodeType="afterEffect">
                                  <p:stCondLst>
                                    <p:cond delay="0"/>
                                  </p:stCondLst>
                                  <p:childTnLst>
                                    <p:animMotion origin="layout" path="M 0.000000 0.000000 L 0.000000 -0.180104" pathEditMode="relative">
                                      <p:cBhvr>
                                        <p:cTn id="6" dur="2000" fill="hold"/>
                                        <p:tgtEl>
                                          <p:spTgt spid="3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lide Number Placeholder 4"/>
          <p:cNvSpPr txBox="1">
            <a:spLocks noGrp="1"/>
          </p:cNvSpPr>
          <p:nvPr>
            <p:ph type="sldNum" sz="quarter" idx="4294967295"/>
          </p:nvPr>
        </p:nvSpPr>
        <p:spPr>
          <a:xfrm>
            <a:off x="8497901" y="6429270"/>
            <a:ext cx="188899"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Fontys Frutiger"/>
                <a:ea typeface="Fontys Frutiger"/>
                <a:cs typeface="Fontys Frutiger"/>
                <a:sym typeface="Fontys Frutiger"/>
              </a:defRPr>
            </a:lvl1pPr>
          </a:lstStyle>
          <a:p>
            <a:fld id="{86CB4B4D-7CA3-9044-876B-883B54F8677D}" type="slidenum">
              <a:t>5</a:t>
            </a:fld>
            <a:endParaRPr/>
          </a:p>
        </p:txBody>
      </p:sp>
      <p:sp>
        <p:nvSpPr>
          <p:cNvPr id="316" name="Title 1"/>
          <p:cNvSpPr txBox="1">
            <a:spLocks noGrp="1"/>
          </p:cNvSpPr>
          <p:nvPr>
            <p:ph type="title"/>
          </p:nvPr>
        </p:nvSpPr>
        <p:spPr>
          <a:prstGeom prst="rect">
            <a:avLst/>
          </a:prstGeom>
        </p:spPr>
        <p:txBody>
          <a:bodyPr>
            <a:normAutofit fontScale="90000"/>
          </a:bodyPr>
          <a:lstStyle>
            <a:lvl1pPr defTabSz="667512">
              <a:defRPr sz="3942" b="0">
                <a:latin typeface="Helvetica Light"/>
                <a:ea typeface="Helvetica Light"/>
                <a:cs typeface="Helvetica Light"/>
                <a:sym typeface="Helvetica Light"/>
              </a:defRPr>
            </a:lvl1pPr>
          </a:lstStyle>
          <a:p>
            <a:r>
              <a:t>Array’s vullen</a:t>
            </a:r>
          </a:p>
        </p:txBody>
      </p:sp>
      <p:sp>
        <p:nvSpPr>
          <p:cNvPr id="317" name="Content Placeholder 2"/>
          <p:cNvSpPr txBox="1">
            <a:spLocks noGrp="1"/>
          </p:cNvSpPr>
          <p:nvPr>
            <p:ph type="body" idx="1"/>
          </p:nvPr>
        </p:nvSpPr>
        <p:spPr>
          <a:xfrm>
            <a:off x="533400" y="1556791"/>
            <a:ext cx="8153400" cy="4320482"/>
          </a:xfrm>
          <a:prstGeom prst="rect">
            <a:avLst/>
          </a:prstGeom>
        </p:spPr>
        <p:txBody>
          <a:bodyPr/>
          <a:lstStyle/>
          <a:p>
            <a:pPr>
              <a:spcBef>
                <a:spcPts val="400"/>
              </a:spcBef>
              <a:defRPr sz="2000">
                <a:latin typeface="Helvetica Light"/>
                <a:ea typeface="Helvetica Light"/>
                <a:cs typeface="Helvetica Light"/>
                <a:sym typeface="Helvetica Light"/>
              </a:defRPr>
            </a:pPr>
            <a:r>
              <a:rPr lang="en-US" dirty="0" err="1"/>
              <a:t>Bijvoorbeeld</a:t>
            </a:r>
            <a:r>
              <a:rPr dirty="0"/>
              <a:t> </a:t>
            </a:r>
            <a:r>
              <a:rPr dirty="0" err="1"/>
              <a:t>bij</a:t>
            </a:r>
            <a:r>
              <a:rPr dirty="0"/>
              <a:t> </a:t>
            </a:r>
            <a:r>
              <a:rPr lang="en-US" i="1" dirty="0" err="1"/>
              <a:t>initialiseren</a:t>
            </a:r>
            <a:r>
              <a:rPr lang="en-US" dirty="0"/>
              <a:t>:</a:t>
            </a:r>
            <a:r>
              <a:rPr lang="en-US" i="1" dirty="0"/>
              <a:t> </a:t>
            </a:r>
            <a:r>
              <a:rPr lang="en-US" dirty="0"/>
              <a:t>het </a:t>
            </a:r>
            <a:r>
              <a:rPr dirty="0" err="1"/>
              <a:t>geven</a:t>
            </a:r>
            <a:r>
              <a:rPr dirty="0"/>
              <a:t> van </a:t>
            </a:r>
            <a:r>
              <a:rPr dirty="0" err="1"/>
              <a:t>beginwaarde</a:t>
            </a:r>
            <a:r>
              <a:rPr lang="en-US" dirty="0"/>
              <a:t>(n). </a:t>
            </a:r>
            <a:endParaRPr dirty="0"/>
          </a:p>
          <a:p>
            <a:pPr>
              <a:spcBef>
                <a:spcPts val="400"/>
              </a:spcBef>
              <a:defRPr sz="2000">
                <a:latin typeface="Helvetica Light"/>
                <a:ea typeface="Helvetica Light"/>
                <a:cs typeface="Helvetica Light"/>
                <a:sym typeface="Helvetica Light"/>
              </a:defRPr>
            </a:pPr>
            <a:r>
              <a:rPr dirty="0"/>
              <a:t>Of </a:t>
            </a:r>
            <a:r>
              <a:rPr dirty="0" err="1"/>
              <a:t>als</a:t>
            </a:r>
            <a:r>
              <a:rPr dirty="0"/>
              <a:t> je later de </a:t>
            </a:r>
            <a:r>
              <a:rPr dirty="0" err="1"/>
              <a:t>waarde</a:t>
            </a:r>
            <a:r>
              <a:rPr dirty="0"/>
              <a:t>(n) </a:t>
            </a:r>
            <a:r>
              <a:rPr dirty="0" err="1"/>
              <a:t>aanpas</a:t>
            </a:r>
            <a:r>
              <a:rPr lang="en-US" dirty="0" err="1"/>
              <a:t>t</a:t>
            </a:r>
            <a:r>
              <a:rPr lang="en-US" dirty="0"/>
              <a:t>. </a:t>
            </a:r>
            <a:endParaRPr dirty="0"/>
          </a:p>
          <a:p>
            <a:pPr>
              <a:spcBef>
                <a:spcPts val="400"/>
              </a:spcBef>
              <a:defRPr sz="2000">
                <a:latin typeface="Helvetica Light"/>
                <a:ea typeface="Helvetica Light"/>
                <a:cs typeface="Helvetica Light"/>
                <a:sym typeface="Helvetica Light"/>
              </a:defRPr>
            </a:pPr>
            <a:r>
              <a:rPr dirty="0"/>
              <a:t>Kan op 2 </a:t>
            </a:r>
            <a:r>
              <a:rPr dirty="0" err="1"/>
              <a:t>manieren</a:t>
            </a:r>
            <a:r>
              <a:rPr dirty="0"/>
              <a:t>:</a:t>
            </a:r>
          </a:p>
          <a:p>
            <a:pPr marL="742950" lvl="1" indent="-285750">
              <a:spcBef>
                <a:spcPts val="400"/>
              </a:spcBef>
              <a:defRPr sz="1800">
                <a:latin typeface="Helvetica Light"/>
                <a:ea typeface="Helvetica Light"/>
                <a:cs typeface="Helvetica Light"/>
                <a:sym typeface="Helvetica Light"/>
              </a:defRPr>
            </a:pPr>
            <a:r>
              <a:rPr dirty="0"/>
              <a:t>op de </a:t>
            </a:r>
            <a:r>
              <a:rPr dirty="0" err="1"/>
              <a:t>hiervoor</a:t>
            </a:r>
            <a:r>
              <a:rPr dirty="0"/>
              <a:t> </a:t>
            </a:r>
            <a:r>
              <a:rPr dirty="0" err="1"/>
              <a:t>eerder</a:t>
            </a:r>
            <a:r>
              <a:rPr dirty="0"/>
              <a:t> </a:t>
            </a:r>
            <a:r>
              <a:rPr dirty="0" err="1"/>
              <a:t>genoemde</a:t>
            </a:r>
            <a:r>
              <a:rPr dirty="0"/>
              <a:t> </a:t>
            </a:r>
            <a:r>
              <a:rPr dirty="0" err="1"/>
              <a:t>wijze</a:t>
            </a:r>
            <a:r>
              <a:rPr dirty="0"/>
              <a:t> </a:t>
            </a:r>
            <a:r>
              <a:rPr dirty="0" err="1"/>
              <a:t>middels</a:t>
            </a:r>
            <a:r>
              <a:rPr dirty="0"/>
              <a:t> &lt;naam array&gt;[index] = </a:t>
            </a:r>
            <a:r>
              <a:rPr dirty="0" err="1"/>
              <a:t>waarde</a:t>
            </a:r>
            <a:r>
              <a:rPr dirty="0"/>
              <a:t>; </a:t>
            </a:r>
            <a:r>
              <a:rPr dirty="0" err="1"/>
              <a:t>bijv</a:t>
            </a:r>
            <a:r>
              <a:rPr dirty="0"/>
              <a:t>.</a:t>
            </a:r>
            <a:endParaRPr sz="2800" dirty="0"/>
          </a:p>
          <a:p>
            <a:pPr marL="0" lvl="1" indent="457200">
              <a:spcBef>
                <a:spcPts val="400"/>
              </a:spcBef>
              <a:buSzTx/>
              <a:buNone/>
              <a:defRPr sz="1800">
                <a:latin typeface="Helvetica Light"/>
                <a:ea typeface="Helvetica Light"/>
                <a:cs typeface="Helvetica Light"/>
                <a:sym typeface="Helvetica Light"/>
              </a:defRPr>
            </a:pPr>
            <a:r>
              <a:rPr dirty="0"/>
              <a:t>	</a:t>
            </a:r>
            <a:r>
              <a:rPr sz="1200" dirty="0" err="1">
                <a:solidFill>
                  <a:srgbClr val="000000"/>
                </a:solidFill>
                <a:latin typeface="Consolas"/>
                <a:ea typeface="Consolas"/>
                <a:cs typeface="Consolas"/>
                <a:sym typeface="Consolas"/>
              </a:rPr>
              <a:t>getallen</a:t>
            </a:r>
            <a:r>
              <a:rPr sz="1200" dirty="0">
                <a:solidFill>
                  <a:srgbClr val="000000"/>
                </a:solidFill>
                <a:latin typeface="Consolas"/>
                <a:ea typeface="Consolas"/>
                <a:cs typeface="Consolas"/>
                <a:sym typeface="Consolas"/>
              </a:rPr>
              <a:t>[0] = 2.5;</a:t>
            </a:r>
            <a:endParaRPr sz="2800" dirty="0"/>
          </a:p>
          <a:p>
            <a:pPr marL="0" lvl="1" indent="457200">
              <a:spcBef>
                <a:spcPts val="200"/>
              </a:spcBef>
              <a:buSzTx/>
              <a:buNone/>
              <a:defRPr sz="1200">
                <a:latin typeface="Helvetica Light"/>
                <a:ea typeface="Helvetica Light"/>
                <a:cs typeface="Helvetica Light"/>
                <a:sym typeface="Helvetica Light"/>
              </a:defRPr>
            </a:pPr>
            <a:r>
              <a:rPr dirty="0"/>
              <a:t>	</a:t>
            </a:r>
            <a:r>
              <a:rPr dirty="0" err="1">
                <a:solidFill>
                  <a:srgbClr val="000000"/>
                </a:solidFill>
                <a:latin typeface="Consolas"/>
                <a:ea typeface="Consolas"/>
                <a:cs typeface="Consolas"/>
                <a:sym typeface="Consolas"/>
              </a:rPr>
              <a:t>getallen</a:t>
            </a:r>
            <a:r>
              <a:rPr dirty="0">
                <a:solidFill>
                  <a:srgbClr val="000000"/>
                </a:solidFill>
                <a:latin typeface="Consolas"/>
                <a:ea typeface="Consolas"/>
                <a:cs typeface="Consolas"/>
                <a:sym typeface="Consolas"/>
              </a:rPr>
              <a:t>[1] = 3.5;</a:t>
            </a:r>
          </a:p>
          <a:p>
            <a:pPr marL="0" lvl="1" indent="457200">
              <a:spcBef>
                <a:spcPts val="200"/>
              </a:spcBef>
              <a:buSzTx/>
              <a:buNone/>
              <a:defRPr sz="1200">
                <a:latin typeface="Helvetica Light"/>
                <a:ea typeface="Helvetica Light"/>
                <a:cs typeface="Helvetica Light"/>
                <a:sym typeface="Helvetica Light"/>
              </a:defRPr>
            </a:pPr>
            <a:r>
              <a:rPr dirty="0"/>
              <a:t>	</a:t>
            </a:r>
            <a:r>
              <a:rPr dirty="0" err="1">
                <a:solidFill>
                  <a:srgbClr val="000000"/>
                </a:solidFill>
                <a:latin typeface="Consolas"/>
                <a:ea typeface="Consolas"/>
                <a:cs typeface="Consolas"/>
                <a:sym typeface="Consolas"/>
              </a:rPr>
              <a:t>getallen</a:t>
            </a:r>
            <a:r>
              <a:rPr dirty="0">
                <a:solidFill>
                  <a:srgbClr val="000000"/>
                </a:solidFill>
                <a:latin typeface="Consolas"/>
                <a:ea typeface="Consolas"/>
                <a:cs typeface="Consolas"/>
                <a:sym typeface="Consolas"/>
              </a:rPr>
              <a:t>[2] = 4.3;</a:t>
            </a:r>
            <a:endParaRPr sz="2800" dirty="0"/>
          </a:p>
          <a:p>
            <a:pPr marL="0" lvl="1" indent="457200">
              <a:spcBef>
                <a:spcPts val="200"/>
              </a:spcBef>
              <a:buSzTx/>
              <a:buNone/>
              <a:defRPr sz="1200">
                <a:solidFill>
                  <a:srgbClr val="000000"/>
                </a:solidFill>
                <a:latin typeface="Consolas"/>
                <a:ea typeface="Consolas"/>
                <a:cs typeface="Consolas"/>
                <a:sym typeface="Consolas"/>
              </a:defRPr>
            </a:pPr>
            <a:r>
              <a:rPr dirty="0"/>
              <a:t>	</a:t>
            </a:r>
          </a:p>
          <a:p>
            <a:pPr marL="0" lvl="1" indent="457200">
              <a:spcBef>
                <a:spcPts val="200"/>
              </a:spcBef>
              <a:buSzTx/>
              <a:buNone/>
              <a:defRPr sz="1200">
                <a:solidFill>
                  <a:srgbClr val="000000"/>
                </a:solidFill>
                <a:latin typeface="Consolas"/>
                <a:ea typeface="Consolas"/>
                <a:cs typeface="Consolas"/>
                <a:sym typeface="Consolas"/>
              </a:defRPr>
            </a:pPr>
            <a:r>
              <a:rPr dirty="0"/>
              <a:t>	Let op: het array </a:t>
            </a:r>
            <a:r>
              <a:rPr dirty="0" err="1"/>
              <a:t>moet</a:t>
            </a:r>
            <a:r>
              <a:rPr dirty="0"/>
              <a:t> </a:t>
            </a:r>
            <a:r>
              <a:rPr dirty="0" err="1"/>
              <a:t>wel</a:t>
            </a:r>
            <a:r>
              <a:rPr dirty="0"/>
              <a:t> van </a:t>
            </a:r>
            <a:r>
              <a:rPr dirty="0" err="1"/>
              <a:t>te</a:t>
            </a:r>
            <a:r>
              <a:rPr dirty="0"/>
              <a:t> </a:t>
            </a:r>
            <a:r>
              <a:rPr dirty="0" err="1"/>
              <a:t>voren</a:t>
            </a:r>
            <a:r>
              <a:rPr dirty="0"/>
              <a:t> </a:t>
            </a:r>
            <a:r>
              <a:rPr i="1" dirty="0" err="1"/>
              <a:t>geinstantieerd</a:t>
            </a:r>
            <a:r>
              <a:rPr dirty="0"/>
              <a:t> </a:t>
            </a:r>
            <a:r>
              <a:rPr dirty="0" err="1"/>
              <a:t>zijn</a:t>
            </a:r>
            <a:r>
              <a:rPr dirty="0"/>
              <a:t>!</a:t>
            </a:r>
            <a:endParaRPr dirty="0">
              <a:latin typeface="Helvetica Light"/>
              <a:ea typeface="Helvetica Light"/>
              <a:cs typeface="Helvetica Light"/>
              <a:sym typeface="Helvetica Light"/>
            </a:endParaRPr>
          </a:p>
          <a:p>
            <a:pPr marL="742950" lvl="1" indent="-285750">
              <a:spcBef>
                <a:spcPts val="400"/>
              </a:spcBef>
              <a:defRPr sz="1800">
                <a:latin typeface="Helvetica Light"/>
                <a:ea typeface="Helvetica Light"/>
                <a:cs typeface="Helvetica Light"/>
                <a:sym typeface="Helvetica Light"/>
              </a:defRPr>
            </a:pPr>
            <a:r>
              <a:rPr dirty="0" err="1"/>
              <a:t>meteen</a:t>
            </a:r>
            <a:r>
              <a:rPr dirty="0"/>
              <a:t> </a:t>
            </a:r>
            <a:r>
              <a:rPr dirty="0" err="1"/>
              <a:t>bij</a:t>
            </a:r>
            <a:r>
              <a:rPr dirty="0"/>
              <a:t> het </a:t>
            </a:r>
            <a:r>
              <a:rPr i="1" dirty="0" err="1"/>
              <a:t>instantieren</a:t>
            </a:r>
            <a:r>
              <a:rPr dirty="0"/>
              <a:t> van het array</a:t>
            </a:r>
            <a:endParaRPr sz="2800" dirty="0"/>
          </a:p>
          <a:p>
            <a:pPr marL="0" lvl="1" indent="457200">
              <a:spcBef>
                <a:spcPts val="300"/>
              </a:spcBef>
              <a:buSzTx/>
              <a:buNone/>
              <a:defRPr sz="1600">
                <a:solidFill>
                  <a:srgbClr val="0000FF"/>
                </a:solidFill>
                <a:latin typeface="Consolas"/>
                <a:ea typeface="Consolas"/>
                <a:cs typeface="Consolas"/>
                <a:sym typeface="Consolas"/>
              </a:defRPr>
            </a:pPr>
            <a:r>
              <a:rPr dirty="0"/>
              <a:t>	</a:t>
            </a:r>
            <a:r>
              <a:rPr sz="1200" dirty="0"/>
              <a:t>double</a:t>
            </a:r>
            <a:r>
              <a:rPr sz="1200" dirty="0">
                <a:solidFill>
                  <a:srgbClr val="000000"/>
                </a:solidFill>
              </a:rPr>
              <a:t>[] </a:t>
            </a:r>
            <a:r>
              <a:rPr sz="1200" dirty="0" err="1">
                <a:solidFill>
                  <a:srgbClr val="000000"/>
                </a:solidFill>
              </a:rPr>
              <a:t>getallen</a:t>
            </a:r>
            <a:r>
              <a:rPr sz="1200" dirty="0">
                <a:solidFill>
                  <a:srgbClr val="000000"/>
                </a:solidFill>
              </a:rPr>
              <a:t>; </a:t>
            </a:r>
            <a:r>
              <a:rPr sz="1200" dirty="0">
                <a:solidFill>
                  <a:srgbClr val="00B050"/>
                </a:solidFill>
              </a:rPr>
              <a:t>//</a:t>
            </a:r>
            <a:r>
              <a:rPr sz="1200" dirty="0" err="1">
                <a:solidFill>
                  <a:srgbClr val="00B050"/>
                </a:solidFill>
              </a:rPr>
              <a:t>declareren</a:t>
            </a:r>
            <a:endParaRPr sz="2800" dirty="0"/>
          </a:p>
          <a:p>
            <a:pPr marL="0" lvl="1" indent="457200">
              <a:spcBef>
                <a:spcPts val="200"/>
              </a:spcBef>
              <a:buSzTx/>
              <a:buNone/>
              <a:defRPr sz="1200">
                <a:solidFill>
                  <a:srgbClr val="00B050"/>
                </a:solidFill>
                <a:latin typeface="Consolas"/>
                <a:ea typeface="Consolas"/>
                <a:cs typeface="Consolas"/>
                <a:sym typeface="Consolas"/>
              </a:defRPr>
            </a:pPr>
            <a:r>
              <a:rPr dirty="0"/>
              <a:t>	//</a:t>
            </a:r>
            <a:r>
              <a:rPr dirty="0" err="1"/>
              <a:t>instanieren</a:t>
            </a:r>
            <a:r>
              <a:rPr dirty="0"/>
              <a:t> </a:t>
            </a:r>
            <a:r>
              <a:rPr dirty="0" err="1"/>
              <a:t>middels</a:t>
            </a:r>
            <a:r>
              <a:rPr dirty="0"/>
              <a:t> new </a:t>
            </a:r>
            <a:r>
              <a:rPr dirty="0" err="1"/>
              <a:t>en</a:t>
            </a:r>
            <a:r>
              <a:rPr dirty="0"/>
              <a:t> </a:t>
            </a:r>
            <a:r>
              <a:rPr dirty="0" err="1"/>
              <a:t>meteen</a:t>
            </a:r>
            <a:r>
              <a:rPr dirty="0"/>
              <a:t> </a:t>
            </a:r>
            <a:r>
              <a:rPr dirty="0" err="1"/>
              <a:t>initialiseren</a:t>
            </a:r>
            <a:r>
              <a:rPr dirty="0"/>
              <a:t>: </a:t>
            </a:r>
            <a:endParaRPr sz="2800" dirty="0"/>
          </a:p>
          <a:p>
            <a:pPr marL="0" lvl="1" indent="457200">
              <a:spcBef>
                <a:spcPts val="200"/>
              </a:spcBef>
              <a:buSzTx/>
              <a:buNone/>
              <a:defRPr sz="1200">
                <a:solidFill>
                  <a:srgbClr val="000000"/>
                </a:solidFill>
                <a:latin typeface="Consolas"/>
                <a:ea typeface="Consolas"/>
                <a:cs typeface="Consolas"/>
                <a:sym typeface="Consolas"/>
              </a:defRPr>
            </a:pPr>
            <a:r>
              <a:rPr dirty="0"/>
              <a:t>	</a:t>
            </a:r>
            <a:r>
              <a:rPr dirty="0" err="1"/>
              <a:t>getallen</a:t>
            </a:r>
            <a:r>
              <a:rPr dirty="0"/>
              <a:t> = </a:t>
            </a:r>
            <a:r>
              <a:rPr dirty="0">
                <a:solidFill>
                  <a:srgbClr val="0000FF"/>
                </a:solidFill>
              </a:rPr>
              <a:t>new</a:t>
            </a:r>
            <a:r>
              <a:rPr dirty="0"/>
              <a:t> </a:t>
            </a:r>
            <a:r>
              <a:rPr dirty="0">
                <a:solidFill>
                  <a:srgbClr val="0000FF"/>
                </a:solidFill>
              </a:rPr>
              <a:t>double</a:t>
            </a:r>
            <a:r>
              <a:rPr dirty="0"/>
              <a:t>[3] { 2.5, 3.5, 4.3}</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ontent Placeholder 2"/>
          <p:cNvSpPr txBox="1">
            <a:spLocks noGrp="1"/>
          </p:cNvSpPr>
          <p:nvPr>
            <p:ph type="body" idx="1"/>
          </p:nvPr>
        </p:nvSpPr>
        <p:spPr>
          <a:xfrm>
            <a:off x="533400" y="1556791"/>
            <a:ext cx="8153400" cy="4320482"/>
          </a:xfrm>
          <a:prstGeom prst="rect">
            <a:avLst/>
          </a:prstGeom>
        </p:spPr>
        <p:txBody>
          <a:bodyPr anchor="ctr"/>
          <a:lstStyle/>
          <a:p>
            <a:pPr marL="0" indent="0" algn="ctr">
              <a:spcBef>
                <a:spcPts val="1400"/>
              </a:spcBef>
              <a:buSzTx/>
              <a:buNone/>
              <a:defRPr sz="6000">
                <a:latin typeface="Helvetica Light"/>
                <a:ea typeface="Helvetica Light"/>
                <a:cs typeface="Helvetica Light"/>
                <a:sym typeface="Helvetica Light"/>
              </a:defRPr>
            </a:pPr>
            <a:r>
              <a:t>Een string ook een soort (</a:t>
            </a:r>
            <a:r>
              <a:rPr>
                <a:solidFill>
                  <a:srgbClr val="0000FF"/>
                </a:solidFill>
                <a:latin typeface="Consolas"/>
                <a:ea typeface="Consolas"/>
                <a:cs typeface="Consolas"/>
                <a:sym typeface="Consolas"/>
              </a:rPr>
              <a:t>char</a:t>
            </a:r>
            <a:r>
              <a:t>) array is?</a:t>
            </a:r>
          </a:p>
        </p:txBody>
      </p:sp>
      <p:sp>
        <p:nvSpPr>
          <p:cNvPr id="322" name="Slide Number Placeholder 4"/>
          <p:cNvSpPr txBox="1">
            <a:spLocks noGrp="1"/>
          </p:cNvSpPr>
          <p:nvPr>
            <p:ph type="sldNum" sz="quarter" idx="4294967295"/>
          </p:nvPr>
        </p:nvSpPr>
        <p:spPr>
          <a:xfrm>
            <a:off x="8497901" y="6429270"/>
            <a:ext cx="188899"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Fontys Frutiger"/>
                <a:ea typeface="Fontys Frutiger"/>
                <a:cs typeface="Fontys Frutiger"/>
                <a:sym typeface="Fontys Frutiger"/>
              </a:defRPr>
            </a:lvl1pPr>
          </a:lstStyle>
          <a:p>
            <a:fld id="{86CB4B4D-7CA3-9044-876B-883B54F8677D}" type="slidenum">
              <a:t>6</a:t>
            </a:fld>
            <a:endParaRPr/>
          </a:p>
        </p:txBody>
      </p:sp>
      <p:sp>
        <p:nvSpPr>
          <p:cNvPr id="323" name="Title 1"/>
          <p:cNvSpPr txBox="1">
            <a:spLocks noGrp="1"/>
          </p:cNvSpPr>
          <p:nvPr>
            <p:ph type="title"/>
          </p:nvPr>
        </p:nvSpPr>
        <p:spPr>
          <a:prstGeom prst="rect">
            <a:avLst/>
          </a:prstGeom>
        </p:spPr>
        <p:txBody>
          <a:bodyPr>
            <a:normAutofit fontScale="90000"/>
          </a:bodyPr>
          <a:lstStyle>
            <a:lvl1pPr defTabSz="603504">
              <a:defRPr sz="3960" b="0">
                <a:latin typeface="Helvetica Light"/>
                <a:ea typeface="Helvetica Light"/>
                <a:cs typeface="Helvetica Light"/>
                <a:sym typeface="Helvetica Light"/>
              </a:defRPr>
            </a:lvl1pPr>
          </a:lstStyle>
          <a:p>
            <a:r>
              <a:t>Wist je dat…</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ontent Placeholder 2"/>
          <p:cNvSpPr txBox="1">
            <a:spLocks noGrp="1"/>
          </p:cNvSpPr>
          <p:nvPr>
            <p:ph type="body" idx="1"/>
          </p:nvPr>
        </p:nvSpPr>
        <p:spPr>
          <a:xfrm>
            <a:off x="533400" y="1556791"/>
            <a:ext cx="8153400" cy="4320482"/>
          </a:xfrm>
          <a:prstGeom prst="rect">
            <a:avLst/>
          </a:prstGeom>
        </p:spPr>
        <p:txBody>
          <a:bodyPr/>
          <a:lstStyle/>
          <a:p>
            <a:pPr>
              <a:defRPr>
                <a:latin typeface="Helvetica Light"/>
                <a:ea typeface="Helvetica Light"/>
                <a:cs typeface="Helvetica Light"/>
                <a:sym typeface="Helvetica Light"/>
              </a:defRPr>
            </a:pPr>
            <a:r>
              <a:t>Een array heeft een vaste grootte.</a:t>
            </a:r>
          </a:p>
          <a:p>
            <a:pPr>
              <a:defRPr>
                <a:latin typeface="Helvetica Light"/>
                <a:ea typeface="Helvetica Light"/>
                <a:cs typeface="Helvetica Light"/>
                <a:sym typeface="Helvetica Light"/>
              </a:defRPr>
            </a:pPr>
            <a:r>
              <a:t>Bevat variabelen van hetzelfde type.</a:t>
            </a:r>
          </a:p>
          <a:p>
            <a:pPr>
              <a:defRPr>
                <a:latin typeface="Helvetica Light"/>
                <a:ea typeface="Helvetica Light"/>
                <a:cs typeface="Helvetica Light"/>
                <a:sym typeface="Helvetica Light"/>
              </a:defRPr>
            </a:pPr>
            <a:r>
              <a:t>Dus bijvoorbeeld ook van je eigen klasse!</a:t>
            </a:r>
          </a:p>
          <a:p>
            <a:pPr>
              <a:defRPr>
                <a:latin typeface="Helvetica Light"/>
                <a:ea typeface="Helvetica Light"/>
                <a:cs typeface="Helvetica Light"/>
                <a:sym typeface="Helvetica Light"/>
              </a:defRPr>
            </a:pPr>
            <a:r>
              <a:t>Gebruik [blokhaken] voor in- en uitlezen.</a:t>
            </a:r>
          </a:p>
        </p:txBody>
      </p:sp>
      <p:sp>
        <p:nvSpPr>
          <p:cNvPr id="328" name="Slide Number Placeholder 4"/>
          <p:cNvSpPr txBox="1">
            <a:spLocks noGrp="1"/>
          </p:cNvSpPr>
          <p:nvPr>
            <p:ph type="sldNum" sz="quarter" idx="4294967295"/>
          </p:nvPr>
        </p:nvSpPr>
        <p:spPr>
          <a:xfrm>
            <a:off x="8497901" y="6429270"/>
            <a:ext cx="188899"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Fontys Frutiger"/>
                <a:ea typeface="Fontys Frutiger"/>
                <a:cs typeface="Fontys Frutiger"/>
                <a:sym typeface="Fontys Frutiger"/>
              </a:defRPr>
            </a:lvl1pPr>
          </a:lstStyle>
          <a:p>
            <a:fld id="{86CB4B4D-7CA3-9044-876B-883B54F8677D}" type="slidenum">
              <a:t>7</a:t>
            </a:fld>
            <a:endParaRPr/>
          </a:p>
        </p:txBody>
      </p:sp>
      <p:sp>
        <p:nvSpPr>
          <p:cNvPr id="329" name="Title 1"/>
          <p:cNvSpPr txBox="1">
            <a:spLocks noGrp="1"/>
          </p:cNvSpPr>
          <p:nvPr>
            <p:ph type="title"/>
          </p:nvPr>
        </p:nvSpPr>
        <p:spPr>
          <a:prstGeom prst="rect">
            <a:avLst/>
          </a:prstGeom>
        </p:spPr>
        <p:txBody>
          <a:bodyPr>
            <a:normAutofit fontScale="90000"/>
          </a:bodyPr>
          <a:lstStyle>
            <a:lvl1pPr defTabSz="603504">
              <a:defRPr sz="3960" b="0">
                <a:latin typeface="Helvetica Light"/>
                <a:ea typeface="Helvetica Light"/>
                <a:cs typeface="Helvetica Light"/>
                <a:sym typeface="Helvetica Light"/>
              </a:defRPr>
            </a:lvl1pPr>
          </a:lstStyle>
          <a:p>
            <a:r>
              <a:t>Samenvatting</a:t>
            </a:r>
          </a:p>
        </p:txBody>
      </p:sp>
    </p:spTree>
  </p:cSld>
  <p:clrMapOvr>
    <a:masterClrMapping/>
  </p:clrMapOvr>
  <p:transition spd="med"/>
</p:sld>
</file>

<file path=ppt/theme/theme1.xml><?xml version="1.0" encoding="utf-8"?>
<a:theme xmlns:a="http://schemas.openxmlformats.org/drawingml/2006/main" name="Fontys">
  <a:themeElements>
    <a:clrScheme name="Fontys">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Fontys">
      <a:majorFont>
        <a:latin typeface="Calibri"/>
        <a:ea typeface="Calibri"/>
        <a:cs typeface="Calibri"/>
      </a:majorFont>
      <a:minorFont>
        <a:latin typeface="Helvetica"/>
        <a:ea typeface="Helvetica"/>
        <a:cs typeface="Helvetica"/>
      </a:minorFont>
    </a:fontScheme>
    <a:fmtScheme name="Fonty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ontys Frutiger"/>
            <a:ea typeface="Fontys Frutiger"/>
            <a:cs typeface="Fontys Frutiger"/>
            <a:sym typeface="Fontys Frutig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ontys Frutiger"/>
            <a:ea typeface="Fontys Frutiger"/>
            <a:cs typeface="Fontys Frutiger"/>
            <a:sym typeface="Fontys Frutig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ontys">
  <a:themeElements>
    <a:clrScheme name="Fontys">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Fontys">
      <a:majorFont>
        <a:latin typeface="Calibri"/>
        <a:ea typeface="Calibri"/>
        <a:cs typeface="Calibri"/>
      </a:majorFont>
      <a:minorFont>
        <a:latin typeface="Helvetica"/>
        <a:ea typeface="Helvetica"/>
        <a:cs typeface="Helvetica"/>
      </a:minorFont>
    </a:fontScheme>
    <a:fmtScheme name="Fonty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ontys Frutiger"/>
            <a:ea typeface="Fontys Frutiger"/>
            <a:cs typeface="Fontys Frutiger"/>
            <a:sym typeface="Fontys Frutig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ontys Frutiger"/>
            <a:ea typeface="Fontys Frutiger"/>
            <a:cs typeface="Fontys Frutiger"/>
            <a:sym typeface="Fontys Frutig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640</Words>
  <Application>Microsoft Macintosh PowerPoint</Application>
  <PresentationFormat>On-screen Show (4:3)</PresentationFormat>
  <Paragraphs>69</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Consolas</vt:lpstr>
      <vt:lpstr>Fontys Frutiger</vt:lpstr>
      <vt:lpstr>Helvetica Light</vt:lpstr>
      <vt:lpstr>Fontys</vt:lpstr>
      <vt:lpstr>Collecties 1 Array’s</vt:lpstr>
      <vt:lpstr>Array’s</vt:lpstr>
      <vt:lpstr>Array’s – Voorbeeld</vt:lpstr>
      <vt:lpstr>PowerPoint Presentation</vt:lpstr>
      <vt:lpstr>Array’s vullen</vt:lpstr>
      <vt:lpstr>Wist je dat…</vt:lpstr>
      <vt:lpstr>Samenvatting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Collecties 1 Array’s</dc:title>
  <cp:lastModifiedBy>Crombach,Coen C.J.H.</cp:lastModifiedBy>
  <cp:revision>3</cp:revision>
  <dcterms:modified xsi:type="dcterms:W3CDTF">2019-12-28T14:05:01Z</dcterms:modified>
</cp:coreProperties>
</file>