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9"/>
  </p:notesMasterIdLst>
  <p:sldIdLst>
    <p:sldId id="256" r:id="rId5"/>
    <p:sldId id="257" r:id="rId6"/>
    <p:sldId id="262" r:id="rId7"/>
    <p:sldId id="26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>
      <p:cViewPr varScale="1">
        <p:scale>
          <a:sx n="106" d="100"/>
          <a:sy n="106" d="100"/>
        </p:scale>
        <p:origin x="180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9211C-598F-4B3D-BB4B-E1D2DC515189}" type="datetimeFigureOut">
              <a:rPr lang="en-US" smtClean="0"/>
              <a:pPr/>
              <a:t>12/28/19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411B03-3081-42DB-A3EB-EC40F6DB84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67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411B03-3081-42DB-A3EB-EC40F6DB84C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12/28/19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12/28/19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12/28/19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5"/>
            <a:ext cx="8534400" cy="1470025"/>
          </a:xfrm>
        </p:spPr>
        <p:txBody>
          <a:bodyPr>
            <a:normAutofit/>
          </a:bodyPr>
          <a:lstStyle/>
          <a:p>
            <a:r>
              <a:rPr lang="en-US" sz="4000" dirty="0" err="1"/>
              <a:t>Oriëntatie</a:t>
            </a:r>
            <a:r>
              <a:rPr lang="en-US" sz="4000" dirty="0"/>
              <a:t> ICT &amp; Software Engineering (OIS)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Keuzestructuren</a:t>
            </a:r>
            <a:endParaRPr lang="en-US" dirty="0"/>
          </a:p>
          <a:p>
            <a:r>
              <a:rPr lang="en-US"/>
              <a:t>Klasse</a:t>
            </a:r>
            <a:r>
              <a:rPr lang="en-US" dirty="0"/>
              <a:t>n</a:t>
            </a:r>
            <a:r>
              <a:rPr lang="en-US"/>
              <a:t>structuur</a:t>
            </a:r>
            <a:endParaRPr lang="en-US" dirty="0"/>
          </a:p>
          <a:p>
            <a:r>
              <a:rPr lang="en-US" dirty="0"/>
              <a:t>Object </a:t>
            </a:r>
            <a:r>
              <a:rPr lang="en-US" dirty="0" err="1"/>
              <a:t>aanmaken</a:t>
            </a:r>
            <a:r>
              <a:rPr lang="en-US" dirty="0"/>
              <a:t> </a:t>
            </a:r>
            <a:r>
              <a:rPr lang="en-US" err="1"/>
              <a:t>tijdens</a:t>
            </a:r>
            <a:r>
              <a:rPr lang="en-US"/>
              <a:t> runtime.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Programma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Keuzestructuur</a:t>
            </a:r>
            <a:r>
              <a:rPr lang="en-US" dirty="0"/>
              <a:t> (</a:t>
            </a:r>
            <a:r>
              <a:rPr lang="en-US" dirty="0" err="1"/>
              <a:t>selectie</a:t>
            </a:r>
            <a:r>
              <a:rPr lang="en-US" dirty="0"/>
              <a:t>)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1000" y="1447801"/>
            <a:ext cx="8229600" cy="533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err="1"/>
              <a:t>Voorbeelden</a:t>
            </a:r>
            <a:r>
              <a:rPr lang="en-US" sz="2400" dirty="0"/>
              <a:t> </a:t>
            </a:r>
            <a:r>
              <a:rPr lang="en-US" sz="2400" dirty="0" err="1"/>
              <a:t>uit</a:t>
            </a:r>
            <a:r>
              <a:rPr lang="en-US" sz="2400" dirty="0"/>
              <a:t> het </a:t>
            </a:r>
            <a:r>
              <a:rPr lang="en-US" sz="2400" dirty="0" err="1"/>
              <a:t>dagelijks</a:t>
            </a:r>
            <a:r>
              <a:rPr lang="en-US" sz="2400" dirty="0"/>
              <a:t> </a:t>
            </a:r>
            <a:r>
              <a:rPr lang="en-US" sz="2400" dirty="0" err="1"/>
              <a:t>leven</a:t>
            </a:r>
            <a:r>
              <a:rPr lang="en-US" sz="2400" dirty="0"/>
              <a:t>:</a:t>
            </a: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2286000"/>
            <a:ext cx="3629025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2438400"/>
            <a:ext cx="279082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Keuzestructuur</a:t>
            </a:r>
            <a:r>
              <a:rPr lang="en-US" dirty="0"/>
              <a:t> (</a:t>
            </a:r>
            <a:r>
              <a:rPr lang="en-US" dirty="0" err="1"/>
              <a:t>selectie</a:t>
            </a:r>
            <a:r>
              <a:rPr lang="en-US" dirty="0"/>
              <a:t>)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1000" y="1447801"/>
            <a:ext cx="8229600" cy="533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err="1"/>
              <a:t>Voorbeelden</a:t>
            </a:r>
            <a:r>
              <a:rPr lang="en-US" sz="2400" dirty="0"/>
              <a:t> </a:t>
            </a:r>
            <a:r>
              <a:rPr lang="en-US" sz="2400" dirty="0" err="1"/>
              <a:t>uit</a:t>
            </a:r>
            <a:r>
              <a:rPr lang="en-US" sz="2400" dirty="0"/>
              <a:t> het </a:t>
            </a:r>
            <a:r>
              <a:rPr lang="en-US" sz="2400" dirty="0" err="1"/>
              <a:t>dagelijks</a:t>
            </a:r>
            <a:r>
              <a:rPr lang="en-US" sz="2400" dirty="0"/>
              <a:t> </a:t>
            </a:r>
            <a:r>
              <a:rPr lang="en-US" sz="2400" dirty="0" err="1"/>
              <a:t>leven</a:t>
            </a:r>
            <a:r>
              <a:rPr lang="en-US" sz="2400" dirty="0"/>
              <a:t>: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2092739"/>
            <a:ext cx="6400800" cy="3927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8038D1F586F949BDCB6D68F56E6650" ma:contentTypeVersion="1" ma:contentTypeDescription="Create a new document." ma:contentTypeScope="" ma:versionID="cd8d4eb37389dbde3a72667022213ca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26e4863383729cb444416dcdc8f5e0b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AFE2239-7BC6-4FB5-8854-06051FB22065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171A9F4B-9DE7-4E73-ADBC-29F88244397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A88BB29-3C71-472E-9850-F09BB8BD25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2811</TotalTime>
  <Words>39</Words>
  <Application>Microsoft Macintosh PowerPoint</Application>
  <PresentationFormat>On-screen Show (4:3)</PresentationFormat>
  <Paragraphs>12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Lucida Sans Unicode</vt:lpstr>
      <vt:lpstr>Verdana</vt:lpstr>
      <vt:lpstr>Wingdings 2</vt:lpstr>
      <vt:lpstr>Wingdings 3</vt:lpstr>
      <vt:lpstr>Concourse</vt:lpstr>
      <vt:lpstr>Oriëntatie ICT &amp; Software Engineering (OIS)</vt:lpstr>
      <vt:lpstr>Programma</vt:lpstr>
      <vt:lpstr>Keuzestructuur (selectie)</vt:lpstr>
      <vt:lpstr>Keuzestructuur (selectie)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OIS - WK4 - Oriënteren - Keuzestructuren</dc:title>
  <dc:creator>Veldhuijzen,Marcel M.C.J.</dc:creator>
  <cp:lastModifiedBy>Crombach,Coen C.J.H.</cp:lastModifiedBy>
  <cp:revision>224</cp:revision>
  <dcterms:created xsi:type="dcterms:W3CDTF">2006-08-16T00:00:00Z</dcterms:created>
  <dcterms:modified xsi:type="dcterms:W3CDTF">2019-12-28T14:09:07Z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0x010100B58038D1F586F949BDCB6D68F56E6650</vt:lpwstr>
  </property>
  <property fmtid="{D5CDD505-2E9C-101B-9397-08002B2CF9AE}" pid="3" name="Order">
    <vt:r8>36900</vt:r8>
  </property>
  <property fmtid="{D5CDD505-2E9C-101B-9397-08002B2CF9AE}" pid="4" name="Onderwerp">
    <vt:lpwstr>Sheets</vt:lpwstr>
  </property>
  <property fmtid="{D5CDD505-2E9C-101B-9397-08002B2CF9AE}" pid="5" name="Categorie">
    <vt:lpwstr>Sheets</vt:lpwstr>
  </property>
  <property fmtid="{D5CDD505-2E9C-101B-9397-08002B2CF9AE}" pid="6" name="vak">
    <vt:lpwstr>Oriëntatie ICT &amp; Software Engineering</vt:lpwstr>
  </property>
  <property fmtid="{D5CDD505-2E9C-101B-9397-08002B2CF9AE}" pid="7" name="aangemaakt">
    <vt:filetime>2011-02-20T23:00:00Z</vt:filetime>
  </property>
</Properties>
</file>