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0000FF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88249" autoAdjust="0"/>
  </p:normalViewPr>
  <p:slideViewPr>
    <p:cSldViewPr>
      <p:cViewPr varScale="1">
        <p:scale>
          <a:sx n="98" d="100"/>
          <a:sy n="98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t>28-12-2019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t>28-12-2019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Vraag: hoe krijg je ook de</a:t>
            </a:r>
            <a:r>
              <a:rPr lang="nl-NL" baseline="0" dirty="0"/>
              <a:t> ingetypte tekst uit een </a:t>
            </a:r>
            <a:r>
              <a:rPr lang="nl-NL" baseline="0" dirty="0" err="1"/>
              <a:t>TextBox</a:t>
            </a:r>
            <a:r>
              <a:rPr lang="nl-NL" baseline="0" dirty="0"/>
              <a:t>? Antwoord: je moet ene property van die </a:t>
            </a:r>
            <a:r>
              <a:rPr lang="nl-NL" baseline="0" dirty="0" err="1"/>
              <a:t>TextBox</a:t>
            </a:r>
            <a:r>
              <a:rPr lang="nl-NL" baseline="0" dirty="0"/>
              <a:t> daarvoor gebruiken? Vraag 2: welk property?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4C9008-6D53-5049-B516-F0DE16816FD9}" type="datetime1">
              <a:rPr lang="nl-NL" smtClean="0"/>
              <a:t>28-12-2019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95DA3A-915F-4D4C-A97C-252687C1E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pic>
        <p:nvPicPr>
          <p:cNvPr id="2" name="Afbeelding 1" descr="ppt-volgsheet_NL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3" r:id="rId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Oriëntatie ICT en Software Engineering</a:t>
            </a:r>
            <a:br>
              <a:rPr lang="nl-NL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NL" dirty="0"/>
              <a:t>Variabelen, bewerkingen, conversies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71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Getal</a:t>
            </a:r>
            <a:r>
              <a:rPr lang="en-US" dirty="0"/>
              <a:t> of </a:t>
            </a:r>
            <a:r>
              <a:rPr lang="en-US" dirty="0" err="1"/>
              <a:t>stukje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opslaan</a:t>
            </a:r>
            <a:endParaRPr lang="en-US" dirty="0"/>
          </a:p>
          <a:p>
            <a:r>
              <a:rPr lang="en-US" dirty="0" err="1"/>
              <a:t>Rekenen</a:t>
            </a:r>
            <a:r>
              <a:rPr lang="en-US" dirty="0"/>
              <a:t> met </a:t>
            </a:r>
            <a:r>
              <a:rPr lang="en-US" dirty="0" err="1"/>
              <a:t>getallen</a:t>
            </a:r>
            <a:endParaRPr lang="en-US" dirty="0"/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teksten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van </a:t>
            </a:r>
            <a:r>
              <a:rPr lang="en-US" dirty="0" err="1">
                <a:sym typeface="Wingdings" pitchFamily="2" charset="2"/>
              </a:rPr>
              <a:t>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tekst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Probeer het volgende zelf: </a:t>
            </a:r>
          </a:p>
        </p:txBody>
      </p:sp>
    </p:spTree>
    <p:extLst>
      <p:ext uri="{BB962C8B-B14F-4D97-AF65-F5344CB8AC3E}">
        <p14:creationId xmlns:p14="http://schemas.microsoft.com/office/powerpoint/2010/main" val="2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39552" y="1340768"/>
            <a:ext cx="8153400" cy="4320480"/>
          </a:xfrm>
        </p:spPr>
        <p:txBody>
          <a:bodyPr/>
          <a:lstStyle/>
          <a:p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Bewerkingen</a:t>
            </a:r>
            <a:r>
              <a:rPr lang="en-US" dirty="0"/>
              <a:t> op </a:t>
            </a:r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Conversies</a:t>
            </a:r>
            <a:r>
              <a:rPr lang="en-US" dirty="0"/>
              <a:t> </a:t>
            </a:r>
            <a:r>
              <a:rPr lang="en-US"/>
              <a:t>van variabelen.</a:t>
            </a:r>
            <a:endParaRPr lang="en-US" dirty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deze slides</a:t>
            </a:r>
          </a:p>
        </p:txBody>
      </p:sp>
    </p:spTree>
    <p:extLst>
      <p:ext uri="{BB962C8B-B14F-4D97-AF65-F5344CB8AC3E}">
        <p14:creationId xmlns:p14="http://schemas.microsoft.com/office/powerpoint/2010/main" val="14497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sla</a:t>
            </a:r>
            <a:r>
              <a:rPr lang="en-US" dirty="0"/>
              <a:t> je op in </a:t>
            </a:r>
            <a:r>
              <a:rPr lang="en-US" dirty="0" err="1"/>
              <a:t>een</a:t>
            </a:r>
            <a:r>
              <a:rPr lang="en-US" dirty="0"/>
              <a:t> string: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"hallo";</a:t>
            </a:r>
          </a:p>
          <a:p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 (met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tbInvoer</a:t>
            </a:r>
            <a:r>
              <a:rPr lang="en-US" dirty="0"/>
              <a:t>):</a:t>
            </a:r>
          </a:p>
          <a:p>
            <a:pPr marL="109728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tbInvoer.Text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6516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1268760"/>
            <a:ext cx="8153400" cy="475252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gehele</a:t>
            </a:r>
            <a:r>
              <a:rPr lang="en-US" dirty="0"/>
              <a:t> </a:t>
            </a:r>
            <a:r>
              <a:rPr lang="en-US" dirty="0" err="1"/>
              <a:t>getallen</a:t>
            </a:r>
            <a:endParaRPr lang="en-US" dirty="0"/>
          </a:p>
          <a:p>
            <a:r>
              <a:rPr lang="en-US" dirty="0"/>
              <a:t>double -&gt;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met </a:t>
            </a:r>
            <a:r>
              <a:rPr lang="en-US" dirty="0" err="1"/>
              <a:t>decimalen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2.95;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Getallen	</a:t>
            </a:r>
          </a:p>
        </p:txBody>
      </p:sp>
    </p:spTree>
    <p:extLst>
      <p:ext uri="{BB962C8B-B14F-4D97-AF65-F5344CB8AC3E}">
        <p14:creationId xmlns:p14="http://schemas.microsoft.com/office/powerpoint/2010/main" val="18018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4968552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bevat</a:t>
            </a:r>
            <a:r>
              <a:rPr lang="en-US" dirty="0"/>
              <a:t> ALTIJD </a:t>
            </a:r>
            <a:r>
              <a:rPr lang="en-US" dirty="0" err="1"/>
              <a:t>een</a:t>
            </a:r>
            <a:r>
              <a:rPr lang="en-US" dirty="0"/>
              <a:t> string,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in </a:t>
            </a:r>
            <a:r>
              <a:rPr lang="en-US" dirty="0" err="1"/>
              <a:t>typt</a:t>
            </a:r>
            <a:r>
              <a:rPr lang="en-US" dirty="0"/>
              <a:t>.</a:t>
            </a:r>
          </a:p>
          <a:p>
            <a:r>
              <a:rPr lang="en-US" dirty="0"/>
              <a:t>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rekenen</a:t>
            </a:r>
            <a:r>
              <a:rPr lang="en-US" dirty="0"/>
              <a:t> met het </a:t>
            </a:r>
            <a:r>
              <a:rPr lang="en-US" dirty="0" err="1"/>
              <a:t>ingevoerde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in de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converteren</a:t>
            </a:r>
            <a:r>
              <a:rPr lang="en-US" dirty="0"/>
              <a:t>!</a:t>
            </a:r>
          </a:p>
          <a:p>
            <a:pPr marL="109728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ingevoerd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ingevoerd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tbInvoer.Text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tbPrijs.Text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685800"/>
          </a:xfrm>
        </p:spPr>
        <p:txBody>
          <a:bodyPr/>
          <a:lstStyle/>
          <a:p>
            <a:r>
              <a:rPr lang="nl-NL" dirty="0"/>
              <a:t>Conversie</a:t>
            </a:r>
          </a:p>
        </p:txBody>
      </p:sp>
    </p:spTree>
    <p:extLst>
      <p:ext uri="{BB962C8B-B14F-4D97-AF65-F5344CB8AC3E}">
        <p14:creationId xmlns:p14="http://schemas.microsoft.com/office/powerpoint/2010/main" val="13511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plaatsen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het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string </a:t>
            </a:r>
            <a:r>
              <a:rPr lang="en-US" dirty="0" err="1"/>
              <a:t>converteren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2.95;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tbPrijs.Text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Conversie</a:t>
            </a:r>
          </a:p>
        </p:txBody>
      </p:sp>
    </p:spTree>
    <p:extLst>
      <p:ext uri="{BB962C8B-B14F-4D97-AF65-F5344CB8AC3E}">
        <p14:creationId xmlns:p14="http://schemas.microsoft.com/office/powerpoint/2010/main" val="36206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double kun je </a:t>
            </a:r>
            <a:r>
              <a:rPr lang="en-US" dirty="0" err="1"/>
              <a:t>rekenen</a:t>
            </a:r>
            <a:r>
              <a:rPr lang="en-US" dirty="0"/>
              <a:t>: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7;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 + b;</a:t>
            </a:r>
          </a:p>
          <a:p>
            <a:pPr marL="109728" indent="0">
              <a:buNone/>
            </a:pPr>
            <a:r>
              <a:rPr lang="en-US" dirty="0"/>
              <a:t>(de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</a:t>
            </a:r>
            <a:r>
              <a:rPr lang="en-US" dirty="0" err="1"/>
              <a:t>dus</a:t>
            </a:r>
            <a:r>
              <a:rPr lang="en-US" dirty="0"/>
              <a:t> ….. ?)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Rekenen</a:t>
            </a:r>
          </a:p>
        </p:txBody>
      </p:sp>
    </p:spTree>
    <p:extLst>
      <p:ext uri="{BB962C8B-B14F-4D97-AF65-F5344CB8AC3E}">
        <p14:creationId xmlns:p14="http://schemas.microsoft.com/office/powerpoint/2010/main" val="339235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"slinger";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 + a;</a:t>
            </a:r>
          </a:p>
          <a:p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…….?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strings</a:t>
            </a:r>
          </a:p>
        </p:txBody>
      </p:sp>
    </p:spTree>
    <p:extLst>
      <p:ext uri="{BB962C8B-B14F-4D97-AF65-F5344CB8AC3E}">
        <p14:creationId xmlns:p14="http://schemas.microsoft.com/office/powerpoint/2010/main" val="41921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"10";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"5";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 + a;</a:t>
            </a:r>
          </a:p>
          <a:p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nu…….?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Werken met strings</a:t>
            </a:r>
          </a:p>
        </p:txBody>
      </p:sp>
    </p:spTree>
    <p:extLst>
      <p:ext uri="{BB962C8B-B14F-4D97-AF65-F5344CB8AC3E}">
        <p14:creationId xmlns:p14="http://schemas.microsoft.com/office/powerpoint/2010/main" val="344877699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A2CB62-339A-45CC-94D9-6605DEC46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329D6-AC1A-4217-97DB-3B03D7FCE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075B2F-DF3C-47EB-9F68-D56AAA03D66C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1821</TotalTime>
  <Words>348</Words>
  <Application>Microsoft Macintosh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Fontys Frutiger</vt:lpstr>
      <vt:lpstr>Times</vt:lpstr>
      <vt:lpstr>Times New Roman</vt:lpstr>
      <vt:lpstr>Blank Presentation</vt:lpstr>
      <vt:lpstr>Oriëntatie ICT en Software Engineering Variabelen, bewerkingen, conversies    </vt:lpstr>
      <vt:lpstr>In deze slides</vt:lpstr>
      <vt:lpstr>Tekst</vt:lpstr>
      <vt:lpstr>Getallen </vt:lpstr>
      <vt:lpstr>Conversie</vt:lpstr>
      <vt:lpstr>Conversie</vt:lpstr>
      <vt:lpstr>Rekenen</vt:lpstr>
      <vt:lpstr>Werken met strings</vt:lpstr>
      <vt:lpstr>Werken met strings</vt:lpstr>
      <vt:lpstr>Probeer het volgende zelf: 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 Sheets Week 2a</dc:title>
  <dc:creator>hnk</dc:creator>
  <cp:lastModifiedBy>Crombach,Coen C.J.H.</cp:lastModifiedBy>
  <cp:revision>132</cp:revision>
  <cp:lastPrinted>2011-11-24T10:33:12Z</cp:lastPrinted>
  <dcterms:created xsi:type="dcterms:W3CDTF">2004-10-12T17:10:59Z</dcterms:created>
  <dcterms:modified xsi:type="dcterms:W3CDTF">2019-12-28T15:14:46Z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36900</vt:r8>
  </property>
  <property fmtid="{D5CDD505-2E9C-101B-9397-08002B2CF9AE}" pid="4" name="Categorie">
    <vt:lpwstr>Sheets</vt:lpwstr>
  </property>
  <property fmtid="{D5CDD505-2E9C-101B-9397-08002B2CF9AE}" pid="5" name="Onderwerp">
    <vt:lpwstr>Sheets</vt:lpwstr>
  </property>
  <property fmtid="{D5CDD505-2E9C-101B-9397-08002B2CF9AE}" pid="6" name="vak">
    <vt:lpwstr>Oriëntatie ICT &amp; Software Engineering</vt:lpwstr>
  </property>
  <property fmtid="{D5CDD505-2E9C-101B-9397-08002B2CF9AE}" pid="7" name="aangemaakt">
    <vt:filetime>2011-02-20T23:00:00Z</vt:filetime>
  </property>
</Properties>
</file>